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0-29T10:43:54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4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4-10-29T10:44:50.661"/>
    </inkml:context>
  </inkml:definitions>
  <inkml:trace contextRef="#ctx0" brushRef="#br0">18291 5504 120 0,'0'-8'16'0,"0"0"-1"15,0-2 0-15,0 0 0 16,-2 1-21-16,1-2 26 16,-2 0 86-16,-1 1-59 0,-3-1-2 15,2 0-1-15,-1 1 3 16,2 0-13-16,2 2-11 16,1 0-19-16,1 1 3 15,0 2-3-15,2 2-8 16,1 3 8-16,-3-2-9 15,2 2-8-15,0 0 8 16,-2 0-4-16,0 2 1 0,0 3 15 16,-2 3 1-16,0 5 4 15,-5 6-2-15,-1 7 0 16,1 7 23-16,-2 9 11 16,-1 10-17-16,1 7-4 0,0 8-14 15,-1 9-9-15,1 9 6 16,1 6-7-16,-2 5-1 15,2 0 6-15,-1 1-7 16,-1-6-2-16,2-10 8 16,-1-11-4-16,1-12 6 0,0-12-3 15,-2-8-4-15,0-12 9 16,0-6-4-16,1-7-4 16,1-6 10-16,4-7-3 15,3-2-14-15,1-8-8 16,0-2-37-16,5-1-46 15,2-1-62-15,0 2-50 0</inkml:trace>
  <inkml:trace contextRef="#ctx0" brushRef="#br0" timeOffset="498.17">18058 6780 285 0,'0'0'48'0,"0"0"27"16,0 0-1-16,0 0-75 16,0 0 23-16,32-1 0 15,-5 1 10-15,11 0-1 16,6 0 21-16,8 0 10 0,10 3-18 16,6 0-3-16,5 3-4 15,2 1-14-15,6 1 26 16,-2 0-8-16,1-2-18 15,1-2-1-15,2-2-14 16,0-2-3-16,0-3 5 0,1 0-11 16,-3 0 1-16,-6 3 5 15,-5 2-13-15,-5 8 10 16,-6 2-2-16,-8 4-17 16,-5 2-51-16,-4 2-37 15,-10-2-9-15,-9-2-104 0,-11-7-194 16</inkml:trace>
  <inkml:trace contextRef="#ctx0" brushRef="#br0" timeOffset="1067.68">18120 5238 648 0,'0'0'10'0,"44"-7"-15"16,-5 1 4-16,11 0 8 15,18-1-4-15,8 2 6 16,11-1 5-16,10 2-13 0,2 4 9 16,8 0 0-1,-2 2-8-15,2 3 2 0,1 0-3 16,-7 2-7-16,-2-2 12 15,-2-1-7-15,-5 0-1 16,-6-2 7-16,-4 0-9 16,-7 0-3-16,-5 0-11 0,-12-1-49 15,-10 0-124-15,-11 0-123 16</inkml:trace>
  <inkml:trace contextRef="#ctx0" brushRef="#br0" timeOffset="1431.05">20071 5271 314 0,'0'0'6'0,"0"0"-3"15,0 0-1-15,0 0 0 16,-13 33-4-16,12-10 23 0,-2 9 10 16,-3 14 17-16,-2 12 24 15,-4 15-13-15,-3 14-18 16,-9 14-17-16,-5 11-20 16,-4 9-4-16,-4 7 5 15,-2 1-8-15,1-1 0 0,3-9 5 16,7-4-7-16,5-9 9 15,5-9-4-15,5-6-4 16,4-5 7-16,3-7-4 16,0-5-4-16,3-6-13 15,-1-10-128-15,0-15-136 0</inkml:trace>
  <inkml:trace contextRef="#ctx0" brushRef="#br0" timeOffset="2403.48">21135 5240 257 0,'0'0'90'0,"0"0"-24"16,0 0-62-16,0 0 3 0,0 0-5 16,0 0-10-16,0 0-4 15,0 0 6-15,0 0 14 16,29 63 14-16,-12-12 10 15,-1 13 23-15,2 14-1 16,-1 15-26-16,0 10-6 0,0 6-1 16,0 4-7-16,3-3 25 15,2-3-15-15,0-8-16 16,6-7 0-16,0-9-3 16,2-9-4-16,-4-6 8 15,-4-7-10-15,-2-5 2 0,-7-10 5 16,-4-6-10-16,-1-8 4 15,-2-8 2-15,1-11-10 16,2-13-65-16,3-15 21 16,1-20-185-16</inkml:trace>
  <inkml:trace contextRef="#ctx0" brushRef="#br0" timeOffset="2866.93">21181 5298 286 0,'0'0'394'0,"41"-48"-384"16,-4 14-5-16,16-5 7 15,13-5 4-15,10-5-3 16,7-2 20-16,9-5-12 0,6 0-5 15,5-1 2-15,0 1-3 16,3 2 5-16,0 2 3 16,-5 2-20-16,-8 9-5 15,-12 4-1-15,-11 8-7 16,-14 7 14-16,-14 4-2 0,-14 10-8 16,-10 6 3-16,-11 4-71 15,-7 6-13-15,-5 4-37 16,-6 0-169-16</inkml:trace>
  <inkml:trace contextRef="#ctx0" brushRef="#br0" timeOffset="3455.34">21624 6796 618 0,'0'0'35'15,"28"-51"-26"-15,2 9-13 0,20-15 10 16,15-13 33-16,16-6-12 16,11-8-5-16,6 0-11 15,4 3-13-15,-3 6 12 16,0 4 16-16,-6 7 15 15,-4 7-7-15,-5 6-26 0,-7 7-6 16,-8 4 7-16,-10 9-14 16,-10 3 1-16,-6 5-31 15,-7 2-54-15,-10 0 4 16,-6 1-116-16,-9-1-111 0</inkml:trace>
  <inkml:trace contextRef="#ctx0" brushRef="#br0" timeOffset="3898.36">22461 4553 404 0,'0'0'56'16,"0"0"-25"-16,0 0 24 15,0 0-60-15,29 8 7 16,-10 16-2-16,2 10 5 0,1 15 3 16,-2 14-1-16,2 14 14 15,-2 13-5-15,0 7-6 16,5 6 0-16,3 1-11 16,4-6 6-16,3-4 1 15,3-8-7-15,1-4 7 0,-2-6-1 16,-1-3-11-16,-4 1 11 15,-7-3-10-15,-9-7-183 16</inkml:trace>
  <inkml:trace contextRef="#ctx0" brushRef="#br0" timeOffset="8604.01">18739 5879 110 0,'-1'0'47'15,"1"-3"-10"-15,0 1-2 16,0 0-20-16,1 1-19 16,1-1 10-16,-1 2-5 15,1 0 5-15,-1 0 10 0,-1 0-5 16,0 0 1-16,2 2 1 15,-1 1 0-15,1 3 4 16,2-1-10-16,-3-1-7 16,1 0 1-16,-1-1 0 15,1-3-2-15,-1 1 4 16,-1-1-5-16,1 0 5 0,-1-1 11 16,0-1 44-16,0 0-40 15,0-1 1-15,-1 2 24 16,1 0 0-16,-2 1-19 15,1 0-11-15,1 1 0 0,0 0-4 16,0 1-7-16,0 0 4 16,0-2-6-16,0 1-4 15,0-1 6-15,0 0-8 16,0 0 4-16,0 0 23 16,1 0-17-16,1 0-3 0,1 0-2 15,0 0-22-15,0-5-141 16</inkml:trace>
  <inkml:trace contextRef="#ctx0" brushRef="#br0" timeOffset="9597.93">18406 5782 164 0,'0'0'11'16,"0"0"1"-16,0 0-14 16,0 0 4-16,0 0 3 15,0 0-2-15,0 0 9 0,0 0-2 16,0 0-5-16,0 0 9 15,0 0 34-15,0 0 33 16,0 0-60-16,3 1-20 16,-4-1 2-16,0 0 6 15,1 0-13-15,0 0-3 16,0 0 8-16,0 0-5 0,0 0 8 16,0 0 4-16,0 0 3 15,0-3 10-15,-1 3-8 16,1-3 11-16,0 1 11 15,-1 1-17-15,1 0-6 0,0-1 0 16,0 1-12-16,0 1 2 16,0-1 0-16,0 1-2 15,0 0 12-15,0 0 15 16,0 0-10-16,0 1 0 16,0 3-6-16,-2 4-7 0,-1 3 3 15,2 3-3-15,1 4-1 16,0 0 5-16,0 0-8 15,0 1 1-15,2-3 4 16,0 0-7-16,0-1 2 16,-2-4 3-16,0 1-7 15,0-3 7-15,0-3-4 0,0 1-16 16,0-1-79-16,-2-6-73 16,-1 0-17-16</inkml:trace>
  <inkml:trace contextRef="#ctx0" brushRef="#br0" timeOffset="9899.5">18427 5753 181 0,'0'0'25'16,"0"0"9"-16,31-12 24 0,-21 13-25 16,-1 7-23-16,-5 4 23 15,-4 3-14-15,-2 1 6 16,-7 1 14-16,-4-1 34 16,-7-2-3-16,3-2-26 15,0-4-7-15,1-2-8 16,4-3-9-16,6-3 1 0,5 0-15 15,2-1-34-15,7-6 9 16,0 0-97-16,2-4-211 16</inkml:trace>
  <inkml:trace contextRef="#ctx0" brushRef="#br0" timeOffset="21471.08">18879 7542 59 0,'0'-5'28'16,"1"1"9"-16,-1 0 2 0,2-1-6 15,-2 3-9-15,0-1 23 16,1 2-38-16,-1 1-15 16,0-2 23-16,1 2-1 15,-1 0 200-15,0 0-150 16,0 5-58-16,0-1 0 0,0 2-2 16,0 0-3-16,0-1 4 15,1-1-8-15,-1-1-1 16,1-1 3-16,1-1-10 15,-1-1-4-15,0-1 2 16,1-4-8-16,-1 2 26 16,1-2-1-16,-1 0-6 0,1 1 6 15,-2 1-6-15,0 0 0 16,0 1 8-16,0 1 7 16,0 0 9-16,0 1 2 15,0 0-13-15,0 0-11 0,0 2 8 16,0 1-5-16,1-1 5 15,1 1-6-15,-2 0-8 16,1-3 8-16,-1 1-4 16,0-1-9-16,1 0 7 15,-1 0-2-15,0 0 4 16,0 0 5-16,0 0-4 0,0 0 0 16,2 0 3-16,-1-6-94 15,1-2-169-15</inkml:trace>
  <inkml:trace contextRef="#ctx0" brushRef="#br0" timeOffset="22163.05">18874 7818 182 0,'0'0'29'16,"0"0"4"-16,0 0 6 0,0 0 7 15,0 0-7-15,-31-23-7 16,25 23-11-16,-1 0 10 15,1 0 9-15,1 4-12 16,-1 6-13-16,1 6-7 16,-2 5-2-16,2 6 2 0,-3 4-5 15,2 4-5-15,2 1 6 16,3-2-4-16,1-2-2 16,2-2 6-16,6-7-11 15,2-5 2-15,0-4 6 16,3-5-10-16,-1-7 2 0,0-4 3 15,2-9-9-15,-4-5 15 16,-2-5 21-16,0-3 2 16,-3-4 12-16,-2-3-9 15,-3-1-10-15,-3 4 17 16,-4 2-16-16,-2 4 19 16,-1 5 30-16,0 4-23 0,0 6-11 15,1 2-12-15,2 2-23 16,2 3 5-16,4 0-3 15,1-2-24-15,7-2-118 16,1-3-89-16,0 0-253 0</inkml:trace>
  <inkml:trace contextRef="#ctx0" brushRef="#br0" timeOffset="22481.23">18978 8144 502 0,'0'0'112'0,"0"0"-70"16,5 42-20-16,0-21-5 16,1 3-9-16,0 3 1 15,0 2-14-15,0 1 10 16,-4-3-3-16,1-4-9 16,-1-4 10-16,-1-4-12 15,-1-3-47-15,0-7-147 0,-3-4-207 16</inkml:trace>
  <inkml:trace contextRef="#ctx0" brushRef="#br0" timeOffset="38306.29">18899 7498 62 0,'0'0'24'0,"0"0"-8"0,0 0-14 15,-1-2 5-15,1 2 10 16,-2 0-5-16,1 0 5 16,0 0 4-16,1 0-12 15,-1 0-23-15,1 0 30 16,0-1-11-16,0 1 10 0,0 0-18 15,0-1-3-15,0 1 13 16,0-1-5-16,0 0-1 16,0 1 6-16,0 0 10 15,0 0-10-15,0 0 3 0,0 0-10 16,0 0 6-16,0 0 0 16,0 0-2-16,0 0 9 15,0 0-4-15,0 0-5 16,-1 0 3-16,-1 0 8 15,1 0-12-15,-2 0 35 16,1 2-23-16,0 0-5 0,0 1 2 16,1 0-11-16,0 0-1 15,1 0 3-15,0-2-8 16,0 1 8-16,-2-2-1 16,1 2-5-16,1-2 10 15,-1 0 16-15,0 0-6 0,1 0 1 16,0 0 3-16,-1 0-10 15,1 0-4-15,0 0-13 16,0 0 5-16,0 0 2 16,0 0-9-16,0 0 13 0,0 0 7 15,0 0 8-15,0 0 16 16,0 0-5-16,0 0-9 16,0 0 3-16,0-2-15 15,0 2 2-15,0-3 9 16,-1 0-7-16,0 1-3 15,1-1-1-15,-1-1-12 0,1 2 8 16,0-3 2-16,0 2-11 16,0-2 9-16,0 0-5 15,0 0-4-15,0 1 10 16,0 0-11-16,0-1 5 16,0 1 2-16,0 0-5 0,0-1 1 15,0 2 7-15,0-1-11 16,0 1 9-16,0-2 3 15,0 2-8-15,0-1 6 16,0-2-3-16,0 3-6 16,0-1 9-16,0 0-5 0,0 0-2 15,0-1 8-15,0 1-9 16,1-1 3-16,0-3 4 16,0 0-8-16,0 0 4 15,1 0 2-15,1-1-6 16,-2-1 7-16,0 2-2 0,-1 0-6 15,1 0 9-15,-1-1-2 16,0 0-2-16,1 0 12 16,-1 0-11-16,0-1-1 15,0 0 6-15,1 0-11 16,-1 1 5-16,0-1 4 16,1 1-11-16,-1 1 11 0,0-1-3 15,0 0-5-15,0 0 11 16,0-1-5-16,0 1-4 15,0 1 9-15,0-3-9 16,0 3 0-16,0-1 9 16,0-1-12-16,-1 1 5 0,0 0 3 15,1 1-9-15,-2-2 9 16,1 2 0-16,1-2-9 16,-1 2 10-16,1-1-2 15,-2 0-7-15,1 1 12 16,1-1-9-16,-1 1-1 0,0 1 9 15,0-1-9-15,-1 0 2 16,1 1 6-16,0-2-11 16,1 0 10-16,-3-1-3 15,3 0-4-15,0-1 4 16,0 2 1-16,0 0-7 0,0 0 12 16,0 1-9-16,-1-2 0 15,-1 2 8-15,1-1-9 16,0 0 2-16,0-1 6 15,0 0-10-15,-3-1 5 16,3 0 4-16,0 0-11 0,0-1 10 16,-1 1-2-16,0 2-5 15,-1-1 8-15,0-1 1 16,1 3-1-16,-1-1 5 16,0 0-10-16,0-1 0 15,1 0 8-15,0 1-12 0,-1-1 4 16,3 0 5-16,-1-1-11 15,0 1 10-15,1-1 0 16,0 0-11-16,0 0 13 16,0 0-4-16,-1-1-5 15,-1 1 12-15,1 0-13 16,-3-2 4-16,2 1 8 0,-1-1-13 16,2 0 5-16,0-3 8 15,1 3-15-15,0 0 11 16,0-1-1-16,0 2-8 15,-2 0 10-15,2 1-1 0,-1 0-8 16,0 1 12-16,-1 1-10 16,0-2 1-16,0 2 8 15,-2 0-9-15,1-2 0 16,-1 1 9-16,1 1-13 16,-1-2 11-16,1-1-1 0,1 1-10 15,1 0 11-15,0-3-3 16,1 1-7-16,0 0 14 15,0-1-12-15,0 1 1 16,-1 1 9-16,0-1-9 16,-1 2 1-16,-1-1 8 15,-2 1-12-15,2 1 10 0,-1 0-1 16,0 0-10-16,1 0 12 16,2-1-6-16,-3 1-3 15,2 1 8-15,1-1-4 16,-1 0-2-16,1 2 7 15,-3 0-8-15,3-1 2 0,-1 1 5 16,0 0-8-16,-1 0 5 16,1 0 1-16,0 0-9 15,0-1 12-15,2-1-4 16,-1 2-7-16,1-2 10 0,0 1-4 16,1 0-5-16,0-1 11 15,1 3-10-15,-1-2 2 16,-1 1 9-16,1 0-12 15,-1 0 5-15,0 0 4 16,0 0-11-16,0 0 10 16,0-1 0-16,0 2-9 0,0-2 9 15,0-1-1-15,0 3-6 16,0 0 11-16,0-1-10 16,0 1 0-16,0-1 11 15,0 2-12-15,0-2 3 16,0 1 5-16,0 0-12 0,0-1 12 15,-1 1-2-15,1-2-8 16,0-1 10-16,-1 1-2 16,1 0-8-16,0 0 14 15,0-1-11-15,0-1 0 16,0 3 9-16,0-1-10 0,0-1 2 16,-1 0 7-16,-1-1-12 15,1 2 9-15,-1-2 1 16,-1 3-9-16,1-2 9 15,0 0-3-15,-1 1-4 16,2 0 11-16,-4 0-10 0,4 1 1 16,-1-2 9-16,1 2-12 15,0-1 4-15,1 0 6 16,0-1-11-16,0-1 6 16,0 0 4-16,-2 0-12 15,1-1 11-15,1-2-3 0,0 1-4 16,-1-1 7-16,0 1-3 15,0-2-2-15,0-1 8 16,1 1-10-16,-1-1 2 16,0 0 7-16,1 0-10 15,-1-1 3-15,1 2 5 16,-2-3-9-16,1 2 9 0,1-1-1 16,-1 1-8-16,0-2 10 15,-1 1-4-15,0-1-3 16,1 0 9-16,-2-2-9 15,1 1 2-15,0-2 6 16,2 2-9-16,-1-2 3 0,0 2 3 16,-1-3-10-16,0 4 3 15,0-1 0-15,-2 0-5 16,0 1 15-16,0 1-4 16,2-1-6-16,-3-1 13 0,1 0-11 15,2-4 1-15,0 2 8 16,-1-3-11-16,1 1 4 15,0 0 4-15,0 0-14 16,-1-2 1-16,0 2-2 16,0 0-16-16,1 0 7 0,-2-1-4 15,1 0 8 1,1-2 20-16,0 1-9 0,-2-2 2 16,1-1 7-16,0 3-6 15,-2-1 3-15,0 1 4 16,0-1-9-16,-1 3 7 15,0-3 0-15,2-1-4 0,0-2 8 16,1-1-2-16,2 0-6 16,0-3 8-16,1 2-5 15,0-1-3-15,0-1 7 16,2 0-8-16,-2 0 1 16,1-1 6-16,-1 1-7 0,0-1 3 15,-1 1 2-15,-3 0-6 16,1 0 9-16,-1 0 0 15,1 0 1-15,-1-3 12 16,0 1-7-16,1-3-5 16,1 1 12-16,1 0-13 0,0-1-1 15,0 1 5 1,0-1-11-16,0 2 5 0,-1-1 1 16,-2 1-7-16,0 0 9 15,-1 1-1-15,0-1-10 16,0 0 11-16,0-1-5 0,3 1-5 15,-3-4 10-15,2 1-8 16,2 1 0-16,-2 0 9 16,1 0-12-16,0 0 5 15,-1 1 4-15,0 0-4 16,0 0 11-16,0 4-5 16,1-2-11-16,-3 1 10 0,2-1-3 15,1 2-6-15,-2 0 11 16,1 0-9-16,0 0 1 15,0 2 8-15,-2 1-11 16,1 2 4-16,-2-2 5 0,2 2-13 16,-1-2 12-16,2-1-1 15,1 2-9-15,2-2 9 16,-2 1-1-16,2 0-6 16,0 0 12-16,0 3-8 15,0 2 0-15,0 1 7 16,0 1-7-16,0 1 1 0,0 0 5 15,0 1-13-15,0 0 9 16,2 2 0-16,0-2-8 16,0 4 8-16,-2 2-2 15,0 2-15-15,-9 0-36 16,-6 1-222-16</inkml:trace>
  <inkml:trace contextRef="#ctx0" brushRef="#br0" timeOffset="41606.21">22693 6782 4 0,'2'0'7'15,"-1"0"3"-15,0 0 1 16,1 0-8-16,-2 0 2 0,1 0-3 15,1 0 5-15,-2 0 2 16,3 0-3-16,0 0 11 16,1 0 6-16,0 0-23 15,-1-2 0-15,1 1 8 16,-2 1 92-16,-2 0-49 16,0 0-2-16,0 0 3 0,0 0-6 15,0 0-15-15,0 0-21 16,0 0-3-16,0 0-8 15,0 0-1-15,1 0-3 16,-1 0-12-16,0 0 11 16,2 0 10-16,-2 0-5 0,0 0 3 15,0 0 3-15,0 0-8 16,0 0 11-16,0 0 21 16,0 0 6-16,0-3 11 15,0 1-9-15,0-1-34 16,0 0 8-16,0-2-2 0,-2 5 2 15,0-2 4-15,1 2 0 16,0 0-1-16,1 0 5 16,0 0-12-16,0 0 1 15,0 0-4-15,0 0-9 16,0 0 9-16,0 0-5 16,-1 4-12-16,1 1-27 0,-2-2-95 15,2-2-63-15,-1-1-72 16</inkml:trace>
  <inkml:trace contextRef="#ctx0" brushRef="#br0" timeOffset="42635.45">22968 6616 11 0,'0'-2'14'0,"0"1"24"16,0 1-24-16,0 0-20 15,0 0 30-15,0 0-13 16,0 0 25-16,0 1 172 15,0 4-193-15,0 5-12 0,0 6 3 16,0 6 14-16,2 2 14 16,1 4-13-16,4 1-14 15,2-4 1-15,4-6-7 16,1-4-2-16,3-6 5 0,0-8-5 16,1-1-4-16,-2-11 3 15,-3-2 9-15,-2-4 17 16,-3-4 7-16,-5-2 6 15,-3-2 6-15,-1-2-16 16,-5-1-13-16,-4 2-1 16,0 1-9-16,-4 5 5 0,-2 1 18 15,-1 8-10-15,-2 3 22 16,-3 8-12-16,2 0-7 16,1 7 2-16,5 3-16 15,6 1-11-15,6 1 7 0,6-1-19 16,10-6-104-16,5-2-121 15,3-3-140 1</inkml:trace>
  <inkml:trace contextRef="#ctx0" brushRef="#br0" timeOffset="43026.02">23234 6715 280 0,'0'0'302'16,"0"0"-261"-16,0 0 10 15,0 0 21-15,0 0-41 0,-16-30-31 16,24 26 12-16,5 3-13 15,0 1-2-15,-1 5 0 16,-2 10-31-16,-6 8 23 16,-4 5 8-16,-4 4-2 15,-6-1 11-15,1-6 2 16,1-5-9-16,2-9 12 0,6-6-7 16,2-5 0-16,8-3 3 15,5-7-14-15,5-8 13 16,1-3 8-16,0-1-12 15,1 0 2-15,-5-2-14 0,-5 5-139 16,-5 3 44-16,-6 4-391 16</inkml:trace>
  <inkml:trace contextRef="#ctx0" brushRef="#br0" timeOffset="46604.32">22712 6715 111 0,'0'0'4'0,"0"0"0"16,0 0-12-16,0 0-38 16,0 0 9-16,0 0 38 15,0 0 1-15,0 0-2 16,0 0 8-16,0 0 18 15,0 0-17-15,0 0-5 0,0 0 4 16,0 0 5-16,-26 16 4 16,26-16-8-16,0 1-2 15,1 2-1-15,0-2-5 16,0 0 1-16,0 0 1 16,1 0 30-16,-2-1-13 0,0 0-6 15,0 0-9-15,0 0 4 16,0 1 7-16,0 0 36 15,-1-1-17-15,-2 0-32 16,1 0 1-16,0 0 13 16,0 0 19-16,1 0 3 15,0 0-1-15,1 0-10 0,-1 0-6 16,1 0-16-16,0 0-9 16,0 0 6-16,0 0-1 15,0 0-6-15,0 0 9 16,-1 0-7-16,1 0 2 15,0 0 8-15,0 0-5 0,0 0 15 16,0 0 16-16,0 0-9 16,0 0-1-16,0 0-5 15,0 0-16-15,0 0 0 16,0 0-1-16,0 0-4 0,-1 0 11 16,1 0-11-16,0-1 0 15,-1 0 8-15,1-1-7 16,0 1 0-16,0-1 2 15,0 0-12-15,0 1 19 16,0 0-2-16,0-1-8 16,0 2 9-16,-2-1 0 0,0-1-4 15,0 2 10-15,0-2 0 16,0 0-1-16,-2 0 8 16,2 1-9-16,-1-2 2 15,2 1 0-15,-2 1-11 16,1 1 1-16,1-2 0 0,-1 2-9 15,1-2 10-15,-2 1-2 16,2-1-7-16,0-1 10 16,0 1-4-16,0-3-4 15,0 1 9-15,0 1-8 16,0-1 2-16,-2 0 6 0,2-1-9 16,-2 0 2-16,1 1 4 15,-2-2-7-15,-1 1 8 16,1-1-3-16,-2-1-6 15,1 0 10-15,-1-1-4 16,-1-3-3-16,1 3 10 0,-1-2-12 16,-1-1 2-16,1 0 8 15,-2-2-10-15,-1 1 3 16,1-1 7-16,-2 1-14 16,-1-1 11-16,0 2 0 0,-3-1-9 15,2-1 10-15,-2 1 0 16,2-1-8-16,-1 0 12 15,0-2-8-15,0 0 2 16,0 0 4-16,1-1-8 16,-2-1 1-16,1 1 4 15,-2 1-9-15,0-1 8 0,-2 0 0 16,1 0-6-16,2-1 7 16,-3-1-2-16,2-1-5 15,1 0 10-15,-1-2-7 16,-1 1 0-16,0-1 7 15,2 2-10-15,-3-2 4 0,1 2 5 16,1 0-11-16,0 1 6 16,1-1 5-16,-1 0-12 15,1-2 9-15,-1 2 2 16,1 0-11-16,0 0 11 16,2-2-2-16,-1 3-5 15,0-2 9-15,0 0-11 0,1 0 2 16,2 1 8-16,-4-1-11 15,3 3 6-15,-2-2 4 16,0 1-9-16,-1 1 9 16,0 0-1-16,0 0-9 15,-1 0 10-15,1-1-2 0,2 1-5 16,-2-3 11-16,1 3-11 16,2-1 3-16,2-1 7 15,0 2-9-15,0-1 1 16,1 1 0-16,0 1-4 15,1-2 7-15,-1 1 3 0,1 1-11 16,-4-1 11-16,0 0-4 16,-2 0-4-16,1 1 10 15,-4 0-9-15,2-1 0 16,-2 2 9-16,2-1-9 0,0 0 1 16,0 0 7-16,1 1-13 15,1-1 11-15,0 1-1 16,0-1-10-16,0 1 11 15,1-1-5-15,0 2-4 16,0-2 11-16,0-1-9 16,-2 2 0-16,1-1 9 0,-2-2-9 15,1 1 3-15,0 1 4 16,-1-1-8-16,-1 2 5 16,1-3 1-16,0 4-7 15,0 0 9-15,-1-1-3 16,2 0-5-16,0 0 8 0,0 1-4 15,-1-1-2-15,0 0 9 16,3 0-12-16,-3-1 4 16,2-1 6-16,1 0-10 15,-2 1 4-15,1-2 6 16,-1 1-11-16,-1 0 10 16,-1 0-2-16,1 0-9 0,-1 1 12 15,-1-1-5-15,1 2-3 16,-2 0 10-16,1 0-11 15,0 1 1-15,0-3 11 16,1 4-14-16,0-5 6 16,0 3 4-16,0-2-11 0,0-1 11 15,1 2-1-15,-2-1-10 16,0 1 13-16,0-1-5 16,-1 2-6-16,0-1 13 15,-1 2-11-15,1-2 0 0,-1 3 10 16,1-1-10-16,1-2 2 15,1 1 5-15,0 0-9 16,1 0 9-16,2-1 0 16,-1-1-9-16,1 1 8 15,0 0-2-15,1 1-4 16,-4-2 9-16,2 4-9 0,-3-2 0 16,-1 0 7-16,2 0-5 15,-2 0 0-15,-1 0 4 16,0 0-8-16,1 0 8 15,1-1 0-15,-1 0-6 16,2-2 6-16,-1 1-1 0,1-1-5 16,0-1 9-16,3 0-8 15,-2 2 0-15,-1-1 9 16,0 0-11-16,1 2 3 16,-3-3 6-16,1 3-8 15,0-1 2-15,0 1 5 0,0-1-10 16,1 1 10-16,-1-1-1 15,1 1-11-15,1-3 12 16,-1 1-5-16,-1 1-2 16,1-2 8-16,-2-2-11 0,-1 4 2 15,-1-3 8-15,-1 1-9 16,-1 0 4-16,0-1 5 16,-1 2-9-16,1-2 7 15,1 1 1-15,1 0-9 16,-1-1 8-16,0-1-2 15,1 1-4-15,-2-1 10 0,0-2-10 16,0 1 0-16,1-1 9 16,0 3-13-16,-1-3 3 15,-2 3 5-15,2-1-15 16,0 0 13-16,0 1 3 16,0-2-7-16,2 1 8 0,-1-2 0 15,0-1-6-15,1 0 12 16,-2 0-11-16,0 0 1 15,-2-1 6-15,2 1-7 16,0 0 3-16,-1 3 3 16,2-2-8-16,1 1 7 0,-2 0 1 15,2 1-8-15,0 0 6 16,-2-1 1-16,2 2-5 16,-2 0 8-16,0-1-7 15,1 3 0-15,0-3 7 16,0 2-7-16,4 1 1 0,-3-1 5 15,1 0-9-15,1-2 7 16,1 4 0-16,1-1-7 16,-1-1 8-16,1 1-1 15,0 2-8-15,0-1 13 16,-1 0-3-16,1 1 3 16,0-2 8-16,2 0-6 0,0 1-2 15,1-1 4-15,2 2-6 16,1-2-5-16,0 2 7 15,0-1-13-15,-2 2 10 16,2 0-1-16,0-3-9 0,-1 4 11 16,1-2-4-16,0 0-4 15,-2 0 9-15,1 0-8 16,-2 1 0-16,1 0 9 16,-1 0-12-16,-1 2 5 15,-1-1 4-15,1 3-9 16,-1-3 9-16,1 2-1 0,0-1-10 15,0 1 12-15,1-1-4 16,1 0-6-16,-3-1 11 16,2 3-8-16,0-2-2 15,-1 0 7-15,0 1-9 16,-1-1 2-16,0 0 6 0,1 3-9 16,-2-2 11-16,1-1-1 15,-2 0-7-15,2 0 10 16,-5-1 2-16,2-1 11 15,-2 0 7-15,1-1-20 16,-1 1 1-16,3 0 6 0,-2 1-12 16,1-1-1-16,0 0 6 15,1 3-12-15,-1-1 7 16,0 3 1-16,0 2-8 16,0 3 1-16,-4 5-60 15,-4 0-83-15,-3 0-184 0,-2 0-36 16</inkml:trace>
  <inkml:trace contextRef="#ctx0" brushRef="#br0" timeOffset="50634.15">21511 5369 96 0,'-2'-1'41'0,"1"0"-2"16,1 1-8-16,0-2-10 15,0 2-19-15,0-1 3 16,1-1 2-16,1 2-9 16,0-3 4-16,1 3 1 15,-1 0-7-15,0 0 7 0,-1 0-7 16,1 0-2-16,-1 0 10 16,1 0-3-16,0 0-2 15,1 0-5-15,0-2 10 16,0-1 15-16,0 1 18 15,-2 1-21-15,0-1 0 0,-1 2-7 16,0 0-21-16,0 0 8 16,0 0 21-16,0 0-13 15,0 0 6-15,0 2-11 16,0-2 1-16,0 0 4 0,0 1-9 16,2-1 1-1,1 0 2-15,1-1-17 0,0-3 22 16,3 1 10-16,-2 0-8 15,-1-2 1-15,-1 3-6 16,-2 1-5-16,-1 1 18 16,0 0-23-16,-1 1 28 0,-3 1 80 15,1 0-94-15,0 1-1 16,1-1 11-16,1-1-5 16,1-1-10-16,0 0-4 15,0 0-12-15,2 0 6 16,-1 0 19-16,0 0-4 0,1 0 3 15,-2 0-11-15,0 0 14 16,0 2 8-16,0-1-17 16,0 0 2-16,0 0 3 15,0-1-9-15,0 0 0 16,0-1-21-16,3-3 27 0,0 1 11 16,1 0 14-16,1-1-8 15,-3 2-4-15,1 2-9 16,-2 0-14-16,1 0-17 15,0 1-98-15,-2 0 15 16,0-1-199-16</inkml:trace>
  <inkml:trace contextRef="#ctx0" brushRef="#br0" timeOffset="51041.13">21677 5225 405 0,'0'0'7'16,"0"0"-9"-16,0 0 15 0,0 0 20 16,0 0-9-16,0 0-10 15,0 0-4-15,0 0 7 16,34 20 21-16,-26 1-18 16,3 3 5-16,-1 3 0 15,2 2-20-15,0-3 0 0,-1 1 1 16,2-4-11-16,-2-5 10 15,0-2-2-15,-1-6-8 16,-2-3 9-16,-3-4-42 16,-3-2-79-16,-2-1-53 15,-5-7-33-15</inkml:trace>
  <inkml:trace contextRef="#ctx0" brushRef="#br0" timeOffset="51354.27">21741 5207 374 0,'0'0'16'0,"0"0"-12"16,0 0 4-16,0 0 21 0,38-13 7 15,-28 18-15-15,0 1-6 16,-3 3-1-16,0-1-16 15,-5 3 4-15,-2 0 15 16,-5 0-7-16,-4 2-2 16,-3-1 3-16,-2 1-12 0,0-3 1 15,0 0-5-15,3-2-7 16,2-2 14-16,3-1-2 16,4-3-5-16,2-2 2 15,0 0-142-15,4-5 47 16,0-5-77-16</inkml:trace>
  <inkml:trace contextRef="#ctx0" brushRef="#br0" timeOffset="51650.58">21864 5038 673 0,'0'0'-20'0,"0"0"37"16,0 0-7-16,0 0 17 16,0 0-8-16,0 0-26 15,0 0 7-15,-12 31 6 16,12-14-12-16,0 0 9 0,0 1 0 15,0-2-8-15,0-2 11 16,0-4-98-16,-5-4-209 16</inkml:trace>
  <inkml:trace contextRef="#ctx0" brushRef="#br0" timeOffset="54006.23">18363 2142 111 0,'0'0'24'0,"0"0"20"16,0 0-49-16,0 0-5 15,14-28 9-15,-11 23-2 16,2 0 5-16,-5 3 0 15,1-2-2-15,-1 3 5 16,0 0 2-16,-1 0-2 0,-5 1 16 16,2-1 7-16,1 1 12 15,-4 0 3-15,3 0-13 16,-2 0 6-16,2 0-12 16,-1 0-6-16,0 0-5 0,1 0-4 15,2 0-11-15,0 1 5 16,2 0 2-16,0-1-9 15,0 1-8-15,4-1 17 16,2 0-2-16,-1-1 8 16,1-1-8-16,-2 0-3 15,-1-1-14-15,-3 1 4 0,0 1 16 16,-3 0-3-16,-2 1 1 16,-3 0 16-16,2 0 10 15,1 0-2-15,-1 0 9 16,5 0-28-16,-1 0-11 15,2-3-69-15,0-4-200 16</inkml:trace>
  <inkml:trace contextRef="#ctx1" brushRef="#br0">21974 13908 0</inkml:trace>
  <inkml:trace contextRef="#ctx0" brushRef="#br0" timeOffset="61645.48">18407 2005 103 0,'0'0'8'0,"0"0"-7"16,0 0 1-16,0 0 8 15,16-27 4-15,-14 25 19 0,-1 2-43 16,0 0 14-16,-1 0 8 15,0 0 215-15,0-1-168 16,-2-1-49-16,0 2-4 16,-1-3-6-16,0 1 7 15,2 0-5-15,0 0-6 16,-1-2 12-16,-1 4-9 0,1-3 2 16,0 3 16-16,-1-2 2 15,-1 2 6-15,0-1 16 16,-1 1-16-16,0 0 1 15,0 0-13-15,2 0-15 16,1 0 7-16,-3 0-3 0,1 0-5 16,1 0 9-16,-3 0-16 15,2 1 9-15,-2 1 12 16,2-2-15-16,-2 1 6 16,2 1 3-16,-2 1-11 15,0 1 12-15,-2 2-17 0,2 2 2 16,0 0 12-16,1 1-2 15,1-1-5-15,1 0 12 16,1 1-22-16,1-3-5 16,1-1 18-16,0 2-6 15,0-1 4-15,0 1 2 0,1 3-11 16,3 1 15-16,-2 3-1 16,1 4-7-16,2 0 10 15,-1 2-3-15,2 0-6 16,-1-1 13-16,3-2-14 15,1-2-2-15,1-3 10 0,1-2-8 16,-1-4 3-16,1-1 7 16,-1-3-10-16,1-1 7 15,-1-1 2-15,0 0-9 16,0 0 10-16,1 0-3 16,-1 2-5-16,0-2 8 0,-2 0-5 15,-1 0-1-15,0 0 8 16,1-2-10-16,1-4-6 15,-3-1 12-15,2-3-5 16,-1-3 8-16,-1-2 40 16,1-5-21-16,-4 0 13 0,0-4-10 15,-2 2-14-15,-1 2-3 16,0 0-5-16,-2 1-3 16,-1 4 21-16,0 1-10 15,-3 2 4-15,2 2 15 16,-4 0-19-16,0-1 5 0,-3 0-2 15,-1 3-17-15,-1-2 4 16,-3 2 6-16,0-1-14 16,0 3 14-16,3 2 1 15,0 1-11-15,1 3 8 16,3 0-16-16,-2 5-7 16,3 3 15-16,-1 2-6 0,2 2 5 15,3 1-37-15,0-3-87 16,2-2-69-16,2-4-138 15</inkml:trace>
  <inkml:trace contextRef="#ctx0" brushRef="#br0" timeOffset="62066.5">18700 1858 138 0,'-6'-5'465'0,"-3"1"-435"0,-1-1-18 16,0 1 24-16,2 1 2 15,-1 2-26-15,2 1 6 16,1 0-4-16,2 5-18 16,0 3-1-16,0 6 0 15,3 5 0-15,1 6 17 0,0 5-2 16,0 3-1-16,5 0 4 15,2 0-13-15,3-4 2 16,-1-5 4-16,1-4-15 16,-1-6-9-16,-2-4-7 15,-3-3-17-15,-2-5-17 16,-2-2-107-16,0-5-102 0</inkml:trace>
  <inkml:trace contextRef="#ctx0" brushRef="#br0" timeOffset="62418.29">18602 1847 208 0,'0'0'458'16,"0"0"-434"-16,0 0-32 15,0 0 12-15,0 0-4 16,0 0-5-16,0 0 9 16,32-24-3-16,-18 27 3 0,3 5 13 15,0 1-7-15,-3 0-5 16,-1-3 8-16,-5 0-15 16,-5 1 4-16,-3-1 9 15,-11-1 14-15,-5 0 27 16,-4 3-40-16,-2 1-19 0,-2 2 24 15,7-1 3-15,2 0-19 16,5 0 9-16,6-3-33 16,2-2-86-16,2-5-65 15,0-3-199-15</inkml:trace>
  <inkml:trace contextRef="#ctx0" brushRef="#br0" timeOffset="80494.53">19808 7915 244 0,'0'-1'-121'0,"0"1"347"16,0 0-118-16,1 3-93 15,-1 4-17-15,2 0 12 16,0 4-4-16,1 2 11 0,0 2 28 15,0 3 8-15,2 0-7 16,0 4 4-16,1 0-30 16,0 2-1-16,0 3-8 15,-2-3-16-15,0 1 11 16,-1-3-5-16,-1-3-4 0,-1-2 10 16,-1-4-9-16,0-3-4 15,-1-4-26-15,-2-5-111 16,-3-1-190-16</inkml:trace>
  <inkml:trace contextRef="#ctx0" brushRef="#br0" timeOffset="80836.31">19864 7770 449 0,'0'0'165'15,"0"0"-98"-15,0 0-48 16,38-19 8-16,-20 19 12 16,2 6-21-16,2 7-14 0,1 11-5 15,0 8 7-15,-2 7 10 16,1 6-2-16,-3 3-15 15,-3 1 9-15,-4 0-106 16,-7-4-56-16,-5-2-10 0,-3-4 21 16,-8-7 127-16,-2-5 27 15,-4-5 1-15,-1-5 11 16,0-7-15-16,1-5-244 16,2-5 182-16</inkml:trace>
  <inkml:trace contextRef="#ctx0" brushRef="#br0" timeOffset="81004.77">19985 8108 174 0,'0'0'468'0,"0"0"-454"15,0 0 7-15,0 0 3 16,0 0-25-16,0 0-78 15,0 0-319-15</inkml:trace>
  <inkml:trace contextRef="#ctx0" brushRef="#br0" timeOffset="81548.23">20306 7958 164 0,'0'0'434'16,"0"0"-389"-16,0 0-42 0,9 29 13 15,-3-10 15-15,0 5-1 16,1 6-13-16,-1 4 1 16,-1 2 2-16,-1 1-21 15,0-3 9-15,-2-4-2 16,-2-7-13-16,1-3 15 0,-1-6-8 15,0-6-14-15,0-4-39 16,-2-4-114-16,-3-4-206 16</inkml:trace>
  <inkml:trace contextRef="#ctx0" brushRef="#br0" timeOffset="81843.6">20349 7999 137 0,'0'0'334'16,"29"-19"-297"-16,-12 14 39 15,-1 5-8-15,1 0-40 16,-3 8-22-16,-4 4-12 16,-5 3-21-16,-5 3 42 15,-8-1 2-15,-6 0-9 0,-4-2 7 16,-2-2-3-16,0-2 49 15,1-4 6-15,4-1-24 16,5-4-11-16,1 1-14 16,4-3-25-16,4 3 11 15,1-3-60-15,3 0-99 0,6-3-151 16,4-7-115-16</inkml:trace>
  <inkml:trace contextRef="#ctx0" brushRef="#br0" timeOffset="82466.03">20534 7998 233 0,'0'0'536'15,"0"0"-497"-15,0 0-30 0,0 0-25 16,0 0 16-16,0 0 7 15,0 0-15-15,-5 28 16 16,5-16-5-16,0-1-7 16,0 3 9-16,0-1-5 0,3-1-6 15,1-2 12-15,3-2-35 16,1-5-14-16,2-1 11 16,-3-2 14-16,1-4 6 15,-1-4 16-15,-2-1-1 16,-4 0 19-16,-1-1-11 15,-1 1-9-15,-5 0 6 0,-3 2-7 16,0 1-9-16,-1 2 17 16,0 1-8-16,2 0 8 15,2 1 22-15,3 2-15 16,2-2 2-16,1 1-8 0,5-4-42 16,5 0 33-16,3-1-25 15,1-2-65-15,1 0-97 16,-2 0-55-16,-3 0 99 15,-3 3 104-15,-3-1 22 16,-1 4 7-16,-2 1 37 16,1 0 30-16,-2 0-45 0,0 1 98 15,0 0 119-15,0-1-172 16,1 0-35-16,0 0-21 16,1 1 9-16,-2-1 9 15,1 1 30-15,-1 1 5 16,1 4-16-16,-1 1 41 0,1 5 3 15,-1 2-28-15,1 0-24 16,1 1-8-16,-1 2-24 16,0-2 3-16,1-1 4 15,0-2-13-15,-1-4 6 16,2 1-34-16,-3-5-32 0,0-3 9 16,0-3 11-16,-2-7-6 15,-2-3-333-15</inkml:trace>
  <inkml:trace contextRef="#ctx0" brushRef="#br0" timeOffset="82604.27">20610 7865 225 0,'0'0'-58'0,"0"0"137"15,0 0-158-15,0 0-60 16</inkml:trace>
  <inkml:trace contextRef="#ctx0" brushRef="#br0" timeOffset="83152.99">20664 7954 406 0,'0'0'268'0,"0"0"-179"0,0 0-63 15,0 0 35-15,9 31-5 16,-7-22-17-16,1 0-26 15,1-2-3-15,-1-1-4 0,-1 1-10 16,0-3 11-16,1-2-6 16,0-2-7-16,1-1 1 15,2-7 13-15,-1 0-3 16,3-3 4-16,1-2-11 16,1 0 2-16,-4 2 5 0,1 2-12 15,-2 3 9-15,0 4-11 16,-1 2-13-16,0 7 13 15,0 2 4-15,1 0-2 16,0 4 15-16,0-2-12 16,-1-1-6-16,2-5-27 0,-2-4-14 15,2-2 3-15,0-8 40 16,2-5 8-16,0-5 10 16,-2-3-5-16,0-4-9 15,-3-1 13-15,0-1-5 16,-1 0-2-16,0-2 21 0,-2 3-12 15,0 3-4-15,1 6 6 16,0 5 5-16,0 6 36 16,0 7-13-16,0 8-49 15,2 6 13-15,-1 8 11 16,1 4-9-16,2 5 13 16,-3 2-10-16,3 0-11 0,0-4 11 15,-2-2-11-15,-1-5-35 16,0-7-118-16,-2-4-15 15,0-9-50-15,-3-4-55 16,0-8 132-16,-1-4 116 16</inkml:trace>
  <inkml:trace contextRef="#ctx0" brushRef="#br0" timeOffset="83277.58">20854 7881 164 0,'0'0'359'15,"0"0"-195"-15,0 0-138 16,31-25 17-16,-13 12-26 0,4-3-13 15,-2-3-3-15,-2-4-107 16</inkml:trace>
  <inkml:trace contextRef="#ctx0" brushRef="#br0" timeOffset="83768.14">21238 7792 184 0,'0'0'8'0,"0"0"203"0,0 0-159 16,-27 20-18-16,19-7 30 16,0 5-17-16,4 4 5 15,-2 4-2-15,3 1-26 16,3 0 6-16,0 0-6 16,7-3-17-16,0 0 4 15,4-5-12-15,3-4-8 0,-1-4 4 16,3-5-70-16,-2-4 6 15,1-4-49-15,-1-10-31 16,0-4-53-16</inkml:trace>
  <inkml:trace contextRef="#ctx0" brushRef="#br0" timeOffset="84327.06">21349 7958 34 0,'0'0'116'0,"11"-40"-102"16,-9 24 279-16,1 3-197 16,-3 4 12-16,0 3-33 15,0 3-19-15,1 3-10 16,1 5-59-16,1 5 3 15,3 0 18-15,-1 3-5 0,2 1 3 16,2 0-1-16,0-3-12 16,-1-1 11-16,0-2-16 15,1-2-23-15,-2-4 30 16,-2-2 3-16,0 0-2 16,-4-5 42-16,-1 0-8 0,0-4-9 15,-4-1-5-15,-3-1-19 16,-3 0 1-16,-1 0-2 15,1 0-17-15,0 1 18 16,1 3 4-16,2 0-6 16,3 0 12-16,3 1-5 0,1 1-7 15,0-1 12-15,4 1-14 16,2 0 4-16,2-2 13 16,1 3-16-16,0 0 6 15,2 1 7-15,2 0-13 16,0 3 14-16,0 3-5 0,1 7-17 15,-1 1 12-15,-1 5 5 16,-2 1-4-16,-2 0 12 16,-4-1-14-16,-2-2 3 15,0-6 8-15,-2 0-8 0,0-6 3 16,0-2 17-16,0-3 45 16,0-6-34-16,1-2-26 15,1-3-7-15,0-4 16 16,3-4 0-16,1 0-13 15,4-2 14-15,0 2-20 16,-1 4-5-16,-3 3 24 16,0 6-18-16,1 3 4 0,-6 4 7 15,-1 2-25-15,0 0-116 16,0 1-236-16</inkml:trace>
  <inkml:trace contextRef="#ctx0" brushRef="#br0" timeOffset="84690.62">21573 7831 477 0,'0'0'11'16,"0"0"151"-16,0 0-154 15,36-17 16-15,-21 14-5 16,0 3 8-16,1 0 6 15,-3 8-13-15,-2 4-2 16,2 3 11-16,-3 3-15 0,-3-1 3 16,-2 0-10-16,-2-3-10 15,-3-3 8-15,0-5-8 16,-4-4 10-16,0-2 16 16,1-7-1-16,-2-2 13 0,3-6-4 15,1-2-24-15,1-4-1 16,0-3 1-16,4 0-12 15,4 0-9-15,0 2-38 16,1 4-17-16,-1 4-7 16,-2 2-164-16,0 7-217 15</inkml:trace>
  <inkml:trace contextRef="#ctx0" brushRef="#br0" timeOffset="85265.96">21802 7884 211 0,'0'0'264'15,"0"0"-250"-15,31-28-5 0,-19 15-1 16,-3-2 8-16,-2 0 41 15,-6 2 33-15,-1 0-10 16,0 3 23-16,-5 0-39 16,-1 3-24-16,0 1-18 0,2 4-20 15,-2 2 2-15,1 5 1 16,0 4-17-16,3 6 13 16,-1 2 1-16,2 4-10 15,1 0 14-15,1 1-5 16,5-4-12-16,1-2-36 0,1-3-41 15,2-6 4 1,-1-2 38-16,-1-5 18 0,2-3 23 16,0-5 12-16,1-5-10 15,2-3 14-15,-2-3 5 16,0 0-13-16,3-3 12 0,0 1-6 16,-1 3-16-16,0 4 17 15,-1 6 3-15,0 3 20 16,-2 5 10-16,-2 7-37 15,0 2 2-15,-2 4 7 16,-2 0-20-16,-3 1 4 16,-1-3 8-16,-5 2-14 0,-3-5 11 15,-4-1 7-15,1-4 56 16,-1-3 20-16,2 0-34 16,3 0-21-16,0-4 4 15,4 1-30-15,-1 0-4 16,3 0 7-16,1 3-15 0,0-2-16 15,0-1-96-15,5-1-136 16,0-2-324-16</inkml:trace>
  <inkml:trace contextRef="#ctx0" brushRef="#br0" timeOffset="85605.23">22050 7474 412 0,'0'0'308'16,"0"0"-246"-16,0 0-34 0,0 0-14 15,0 0-6-15,9 37 16 16,-6-8 11-16,3 11-2 15,0 4 7-15,0 6 6 16,0 4-19-16,1 1-25 16,0 0 13-16,-2-4-20 0,-2-3 0 15,-2-6-49 1,-1-6-111-16,0-7-49 0,-1-8 24 16,-2-8 70-16,1-9 32 15,1-4-69-15,1-8 138 16,-1-7 17-16</inkml:trace>
  <inkml:trace contextRef="#ctx0" brushRef="#br0" timeOffset="85841.94">22125 7713 132 0,'0'0'14'0,"0"0"26"0,29 9 112 15,-18 3-83-15,-1 3 15 16,-4 4-18-16,-5 0-14 15,-1 2 40-15,-10-1-13 16,-4-2-2-16,-3-5-21 16,0-3-28-16,2-5 1 0,4-5-3 15,1-7-23-15,7-9-56 16,3-6-413-16</inkml:trace>
  <inkml:trace contextRef="#ctx0" brushRef="#br0" timeOffset="86717.03">22217 7757 213 0,'0'0'-22'16,"0"0"32"-16,0 0 4 15,0 0 171-15,0 0-130 16,0 0 6-16,0 0-26 15,0 0-2-15,0 0-21 16,0 0-7-16,17 3 14 0,-17 3-7 16,0 5 17-16,0-1 11 15,1 2-16-15,2 0-7 16,3-2-5-16,0-1-18 16,3-3 12-16,0-2-2 0,1-1-11 15,-2-3 7-15,-2-3-1 16,-2-4-1-16,-3-1 20 15,-1-3-18-15,-3-1 1 16,-3 0 8-16,-1 2-1 16,1 0 32-16,0 3 38 15,2 1-20-15,3 0-23 16,1 2-23-16,0-2-24 0,7 1 16 16,0-2-5-16,3 4-4 15,1-1 11-15,0 4-13 16,1 0 0-16,-1 7 5 15,-3 3-6-15,1 3 2 0,-1 3 12 16,0-2-11-16,-4 1 7 16,-1-4 2-16,0-1-13 15,-1-6 17-15,0-1-4 16,1-3-11-16,-1-3 26 16,1-5 2-16,1-3-17 0,0-2 17 15,1-1-20-15,0 0 6 16,-1 0 10-16,0 3-21 15,1 3 6-15,-1 6 0 16,2 2-20-16,-1 9 12 16,1 4 9-16,4 1-12 15,-2 3 18-15,2-5-3 0,2 1-14 16,-2-5 22-16,2-7-21 16,0-1-37-16,-1-9-59 15,-1-4-132-15</inkml:trace>
  <inkml:trace contextRef="#ctx0" brushRef="#br0" timeOffset="87309.61">22596 7714 235 0,'0'0'367'0,"0"0"-288"16,0 0-29-16,-5-35-19 15,2 26 24-15,1 2-20 0,0 2-8 16,-3 5 21-16,1 3-36 15,0 7-17-15,-1 3 12 16,1 2-9-16,1 1 1 16,1 1 10-16,2-2-14 15,0 0 5-15,0-5 5 16,0-1-15-16,2-3 11 0,2-6-23 16,1 0 8-16,2-7 22 15,2-7-12-15,-1-2-3 16,2-7 10-16,-1-3-6 15,-1-4 0-15,-1-5 10 16,-1-2-12-16,-1-3 5 0,-2 4 6 16,-2 3-10-16,1 8 6 15,-2 4 32-15,0 10 2 16,0 8-5-16,0 6-7 16,-2 12-38-16,-2 8 21 15,-2 10 1-15,1 5-2 0,2 4 12 16,2 1-19-16,2-4 3 15,6-6 9-15,3-6-18 16,4-6-12-16,-1-8-101 16,1-6-50-16,-1-7-163 0</inkml:trace>
  <inkml:trace contextRef="#ctx0" brushRef="#br0" timeOffset="88504.69">22723 7709 234 0,'0'0'1'0,"0"0"183"0,33-13-137 16,-25 5 5-16,-2-2-8 15,-4-2 15-15,-1-1 30 16,-1 0-31-16,0 2-20 16,-2 1 6-16,-2 4 4 0,0 1-4 15,0 5-1-15,-1 6-36 16,-1 7-10-16,0 2 13 16,2 4-13-16,-1 3 8 15,2-2 3-15,3-1-16 16,3-4 14-16,4-2-3 0,1-4-12 15,2-3 15-15,2-5-7 16,-1-1-4-16,0-3 13 16,3-6-17-16,-3-1 4 15,2-5 14-15,-4 0-15 16,-1-3 5-16,0 3 8 0,-2 1-14 16,-3 2 13-16,1 5-1 15,-3 4-12-15,1 3 15 16,-1 7-12-16,-1 4 3 15,1 2 19-15,0 1-18 16,1 0 0-16,1-1 11 16,0-3-17-16,1-3 4 0,0-2 9 15,1 0-16-15,-2-5 14 16,1 0 3-16,1 0-13 16,2-5 14-16,-2-2-5 15,2-3-11-15,1-3 20 16,-1 0-17-16,2-1 0 0,-1 0 10 15,1 2-21-15,0 4 4 16,-3 5 9-16,0 3-11 16,1 5 8-16,-2 6 4 15,-1 1-11-15,1 1 19 16,-2 2-8-16,1-3-7 0,-1-2 16 16,0-2-8-16,-1-2-5 15,0-4 16-15,1-2-19 16,1 0 4-16,1-5 18 15,0-3-18-15,0-3 3 0,2-1 7 16,0-5-18-16,0 0 19 16,1-2-8-16,2 0-34 15,2-2 13-15,-1 4 16 16,0 4-2-16,2 3 14 16,0 4-19-16,-3 4 8 15,1 2 17-15,-4 0-12 16,0 2 3-16,-4 1 3 0,-2-1-16 15,0-1 14-15,-1-1-1 16,-2 0-2-16,-2 0 10 16,-1-1-8-16,1-2-6 15,0 1 17-15,0 0-16 16,1 2 11-16,-1 0 9 0,-1 4-28 16,-1 3 9-16,-3 4 9 15,2 2-15-15,0 5 16 16,-1-1-3-16,3 1-14 15,3-1 15-15,2-2-5 16,2-2-8-16,4-2 18 0,4-3-17 16,1-4 2-16,5-2 10 15,0-2-14-15,1-1-7 16,2-5-15-16,-1-5-8 16,-1-3 22-16,-1-3-1 15,-3-3 0-15,-2-3 18 0,-4-1 2 16,-4 3-7-16,-3 5 25 15,0 3 47-15,-3 8-3 16,-5 5-11-16,-3 13-50 16,2 5 5-16,0 4 32 15,5 4-4-15,4 1-18 0,5-3-12 16,12-4-18-16,3-5 15 16,5-5-44-16,1-7-17 15,0-3 17-15,-2-4-52 16,-3-8-118-16,-2-6-389 15</inkml:trace>
  <inkml:trace contextRef="#ctx0" brushRef="#br0" timeOffset="92099.32">19848 8923 227 0,'0'0'38'0,"0"0"-42"15,0 0 14-15,0 0 255 16,0 0-258-16,-6-29-15 0,6 17 24 15,2-1 4-15,1-1 12 16,0 1 32-16,1-3-14 16,3 0-25-16,2 0 8 15,3 0-13-15,6 0-15 16,0 2 8-16,0 4-14 16,-1 4-1-16,-2 4 9 0,-4 5-19 15,-3 12-5-15,-6 7 24 16,-2 7-12-16,-5 6 11 15,-7 0 4-15,-4 4-19 0,0-5-7 16,-1-3 10-16,1-6-9 16,2-7 17-16,4-5-2 15,2-4-8-15,4-6 3 16,1-3-29-16,0-3 1 16,2-6-32-16,1-4-34 15,1 3 98-15,4-1 13 16,0 4-3-16,2 3 8 0,2 4 4 15,2 0-26-15,0 6 34 16,0 2 0-16,2 1-22 16,2-2 11-16,-1 1-20 15,2-4 2-15,-2-1 7 0,1-3-17 16,1-4 11-16,0-5 19 16,-2-1-22-16,-3-2-107 15,-3 1-259-15</inkml:trace>
  <inkml:trace contextRef="#ctx0" brushRef="#br0" timeOffset="92417.91">19994 8644 189 0,'0'0'34'0,"0"0"94"0,35-15-112 15,-17 15 5-15,4 3 38 16,2 11 3-16,2 9-24 16,-3 11 11-16,-2 9-4 15,-6 7-29-15,-4 6 2 16,-10 2-16-16,-1 0-1 15,-10-5-38-15,-2-4-68 0,-1-6-18 16,0-8 52-16,0-5 54 16,2-7 17-16,2-9-24 15,0-7-62-15</inkml:trace>
  <inkml:trace contextRef="#ctx0" brushRef="#br0" timeOffset="92607">20138 8961 974 0,'0'0'10'0,"0"0"-44"15,0 0 42-15,0 0-7 16,0 0-3-16,0 0-97 16,0 0-277-16</inkml:trace>
  <inkml:trace contextRef="#ctx0" brushRef="#br0" timeOffset="93266.06">20417 8588 394 0,'0'0'-152'16,"0"0"458"-16,0 0-294 15,0 0 0-15,0 0 7 16,0 0-9-16,0 0-9 16,0 0 15-16,10 46-15 0,-8-12 20 15,1 6 10-15,0 3-12 16,0 2 6-16,-1-4-20 16,2-4-3-16,1-4 9 15,-2-5-16-15,0-5 5 16,-1-5-3-16,-1-5-52 15,-1-8-5-15,-1-5-30 0,-4-10-108 16</inkml:trace>
  <inkml:trace contextRef="#ctx0" brushRef="#br0" timeOffset="93466.07">20263 8685 245 0,'0'0'447'0,"0"0"-444"16,0 0 5-16,39-37-1 16,-17 22-13-16,4-1 19 0,2 2-18 15,1 2 0-15,1 4 20 16,-6 5-21-16,-2 3-97 16,-6 1-166-16,-4 6 22 15</inkml:trace>
  <inkml:trace contextRef="#ctx0" brushRef="#br0" timeOffset="94018.33">20497 8831 429 0,'0'0'75'16,"0"0"-81"-16,0 0 13 0,33-15 50 16,-22 15 11-16,2 2-16 15,-1 6-8-15,-1 3-18 16,1 4 16-16,-2 2-30 16,-2 2-13-16,-2 0 11 15,-5-3-5-15,-1-3-7 0,0-4 11 16,-1-5-13-16,-3-4 10 15,1-7 15-15,2-5 9 16,0-6 9-16,1-3-6 16,2-5-30-16,5-2 8 15,3-1-7-15,2 1-19 16,0 4-34-16,1 6-58 0,0 2 6 16,-4 10-8-16,-2 3 9 15,0 3-12-15,-1 0 51 16,1 1-20-16,-1 1 2 15,-1-1 15-15,0 0 45 16,-1 1 55-16,0 0 51 0,0 3 13 16,-1 1 29-16,1 4-6 15,-1 6-27-15,1 1-29 16,2 3-33-16,-5 2-13 16,2 0-3-16,-3-2-19 0,0-2 3 15,0-4 6-15,0-4-42 16,0-6-37-16,0-4-52 15,0-8-10-15,0-8-146 16</inkml:trace>
  <inkml:trace contextRef="#ctx0" brushRef="#br0" timeOffset="94156.34">20799 8533 676 0,'0'0'96'0,"0"0"-35"16,0 0-5-16,-31-10-20 15,25 14-38-15,2-1 10 0,3 1-34 16,1-3-135-16,0-1-198 16</inkml:trace>
  <inkml:trace contextRef="#ctx0" brushRef="#br0" timeOffset="95251.08">20961 8735 308 0,'0'0'94'16,"0"0"-30"-16,0 0-10 0,0 0 5 15,0 0 6-15,-18-30-13 16,12 20-14-16,0 2 6 16,-2 3-2-16,-1 4-7 15,-1 2-5-15,-1 9-24 16,0 9-2-16,-2 5 1 0,3 4-11 15,0 2 17-15,5 0-6 16,3-4-14-16,2-3 16 16,5-5-5-16,2-6-9 15,3-4 16-15,1-5-26 16,-1-3-3-16,0-7 20 16,1-4 2-16,-2-4 2 0,-1-4 11 15,0-2-23-15,-2-3 19 16,0 0-4-16,-3 0-11 15,0 2 18-15,1 3-5 16,-3 5-1-16,0 6 22 0,2 4-25 16,-1 4-10-16,1 8-1 15,1 3 0-15,2 4 15 16,-2 3 3-16,2 2-22 16,0-2 18-16,-2-1-1 15,-1-4-17-15,0 0 16 16,-2-5-5-16,0-1-8 0,0-2 19 15,-1-2-15-15,0-3 2 16,3 0 14-16,-2-6-12 16,3-3 20-16,2-6-11 15,0-1-17-15,1-4 13 16,1-1-1-16,0 1-16 0,-1 0 17 16,1 5-6-16,0 3-10 15,-2 7 20-15,1 5-14 16,0 2-8-16,-2 11 13 15,0 2-12-15,-2 6 11 16,-2 0 14-16,-1 0-18 0,0-3 4 16,0-6 4-16,-1-2-11 15,-1-4 16-15,2-6-5 16,0 0-8-16,0-10 5 16,5-3-1-16,1-4-2 15,3-4 17-15,1-3-19 0,0 1 4 16,0 3 13-16,0 3-21 15,0 4 7-15,2 5 6 16,-4 8-20-16,1 6 11 16,-1 7-7-16,1 5-5 0,-2 2 24 15,-1 0 2-15,1-3-15 16,2-4 19-16,-2-7-19 16,6-6-14-16,1-9-87 15,1-11-63-15,1-7-439 16</inkml:trace>
  <inkml:trace contextRef="#ctx0" brushRef="#br0" timeOffset="96405.78">21407 8689 633 0,'0'0'28'15,"0"0"-5"-15,0 0 10 0,-7-28-6 16,2 18-24-16,-2 0 3 16,1-1 30-16,-2 2-20 15,-1 3 14-15,-1 5 8 16,1 1-33-16,0 1 2 16,5 4-1-16,1 1-16 0,3 0 12 15,5-2-12-15,2-1-14 16,3-1 0-16,-1-2-4 15,0 2 15-15,-1 1 20 16,-1 3-14-16,-3 6 6 0,1 4 22 16,0 6-3-16,1 4 9 15,0 3 6-15,1 3-28 16,1-3 8-16,0 0-9 16,-2-2-10-16,-2-2 9 15,-3-4-64-15,-1 0-22 16,-4-6 0-16,-3-3 1 0,-2-4 80 15,2-3 17-15,0-5 24 16,3-1 2-16,-1-6-15 16,5-5-30-16,0-3 17 15,2-4-10-15,4-5-13 16,3-4 15-16,1-3-5 0,2-5-13 16,0-2 1-16,-1 3-26 15,0 0 19-15,-1 3 30 16,0 8 2-16,-3 4 38 15,-3 8 2-15,1 6-27 16,-3 4-4-16,0 3-10 0,-1 8-28 16,-1 5 30-16,1 2 1 15,2 5-13-15,-3 1 16 16,1 2-23-16,2-4 6 16,1-1 10-16,0-4-17 15,0-3 6-15,-1-3 9 0,0-5-20 16,0-4 15-16,1-1 9 15,1-8 34-15,2-5 13 16,0-2-40-16,1-4-19 16,1-1 12-16,0 2-4 15,-2 0-10-15,-1 5 12 0,0 5-18 16,0 2 5-16,-1 7 9 16,-1 0-20-16,0 7-7 15,0 2 10-15,0 1-3 16,-2 2 19-16,1-2-11 15,-1-1-19-15,0-3 30 0,3-3-6 16,-2-3-10-16,5-2 20 16,1-5-10-16,1-4 2 15,0-2 13-15,0-4-21 16,-1-4 23-16,-1 0 17 16,-2-6-27-16,-3 0 12 15,0-7-12-15,-2-4-16 0,-1-5 18 16,0 1-8-16,0-2-7 15,0 1 15-15,2 5-16 16,-1 7 3-16,0 6 14 16,1 9-18-16,-2 11 7 15,0 9 12-15,0 14-39 0,-1 9 35 16,-1 8-4-16,1 6-10 16,-1 4 14-16,2-1-2 15,0-1-13-15,6-5 22 16,1-3-18-16,2-6 1 0,1-7 10 15,3-4-39-15,-2-8-33 16,2-6-43-16,3-4-51 16,-2-11-146-16</inkml:trace>
  <inkml:trace contextRef="#ctx0" brushRef="#br0" timeOffset="97467.37">21933 8472 465 0,'-10'-2'70'16,"0"2"-8"-16,0 1-18 0,-1 7-8 15,2 2-28-15,-1 5-1 16,1 2 11-16,2 2-10 16,2 0 7-16,3-3 3 15,-1-3-13-15,3-2 7 0,0-5-7 16,3-5-12-16,-1-1 9 15,4-5-3-15,1-6 12 16,1-3 25-16,1-2-24 16,1-4 4-16,1 2 18 15,-1 1-17-15,-3 4-9 16,1 5-1-16,-2 5-16 0,0 3 2 16,-2 11-5-16,-1 4 2 15,0 3 28-15,2 2-8 16,-1-3-11-16,1-4 12 15,-1-5-16-15,3-3 3 16,2-7 4-16,0-9 2 0,6-9 24 16,0-7-13-16,2-7-24 15,-1-3 20-15,-1-4-5 16,-3 0-11-16,-3-1 37 16,-2-4-9-16,-1 2-13 0,0 2 7 15,-1 5-21 1,-2 8 1-16,-2 6 15 0,1 13-11 15,-1 10 3-15,-1 14-8 16,-3 13-6-16,1 7 16 16,-1 5-1-16,-1 6-11 15,-1 3 16-15,1-4-8 16,1 0-10-16,2-3 23 0,-4-4-20 16,4-3 2-16,1-6 13 15,0-5-14-15,0-8 4 16,6-4 11-16,1-4-22 15,4-7 18-15,5 0-5 0,2-7-3 16,0-6 11-16,1-2-5 16,-3-6-18-16,-3-1 16 15,-3-2-7-15,-6 2 1 16,-2 2 16-16,-2 4-18 16,0 5 10-16,-3 5 16 15,-1 6-17-15,1 6 2 0,-2 6-2 16,3 3-15-16,0 5 18 15,1 0-3-15,1-2-15 16,1-1 18-16,4-4-9 16,3-5-15-16,3-6 7 15,4-2-25-15,2-9 17 0,-1-5 16 16,0-5-61-16,-1-3-60 16,-5-4-19-16,-6 1-203 15</inkml:trace>
  <inkml:trace contextRef="#ctx0" brushRef="#br0" timeOffset="97699.04">22038 8358 953 0,'0'0'-5'0,"43"-3"12"16,-9-2 4-16,8-3-1 15,7 0 0-15,2-2 13 16,-2 1-18-16,-5-1-1 16,-4 0 5-16,-11 1-61 0,-8-3-254 15,-13 1-231-15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0-29T10:45:51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6742 11632 178 0,'0'0'-37'16,"0"0"42"-16,0 0-3 0,1 0 2 15,3-3-3-15,2-2 6 16,0-1-7-16,0 0-2 16,-6 3-9-16</inkml:trace>
  <inkml:trace contextRef="#ctx0" brushRef="#br0" timeOffset="28073.92">9379 7098 197 0,'-4'8'9'0,"-2"-3"33"0,3-2-2 15,2-1 0-15,-1-1 3 16,2-1-40-16,0 1 11 16,0-1 29-16,-1 0-21 15,-2 0 85-15,0 0-68 0,0-3-15 16,-1-3 7-16,2-3-13 16,1-4-28-16,0-2 11 15,1-5-9-15,0-3 3 16,0-2 15-16,3-2-7 15,2-4-7-15,4-2 15 0,1-5-11 16,3-3 0-16,2-4 1 16,4-2-6-16,6-1 6 15,-2 1 5-15,4 1-6 16,0 0 7-16,0 2-7 0,0 2-5 16,-1 1 5-16,1 1-4 15,0 0-3-15,1 1 11 16,3-2-12-16,0 0 9 15,5-1 1-15,2 2-7 16,1 2 9-16,0 0-4 0,0 5-6 16,1 2 8-16,-1 5-3 15,0 2-3-15,-2 4 6 16,0 4-5-16,-4 1 1 16,0 1 6-16,-1 3-6 15,2-2 2-15,-2-1 3 16,3-2-6-16,-1-2 6 0,1 0-2 15,-2-2-8-15,0 0 13 16,-2 0-5-16,0-4-2 16,-1 2 7-16,1-1-8 15,-1-2 0-15,3-4 5 16,0-1-8-16,2 0 3 0,0-6-2 16,2-2 2-16,-1-1-5 15,2-1 15-15,0 0-12 16,-3 0 10-16,-2 2-8 15,-3 3 3-15,-2 1 10 16,-5 2-14-16,-3-2 5 16,1 2 0-16,-3 1-5 0,-2 0 4 15,0 1 4-15,-4 3-10 16,-2 1 10-16,-3 4-1 16,-4 1-6-16,-3 2 7 15,-2 2-3-15,-6 2-4 0,0 2 9 16,-2 0-5-16,-2 1-6 15,1-1 15-15,1 3-10 16,0 2 0-16,-1-1 5 16,2 4-18-16,0 2-2 15,0 3 25-15,1 0-11 16,1 1 9-16,-1 3-3 0,3-1-9 16,1 0 14-16,3-1 1 15,1 1-15-15,3-3-4 16,3 2 2-16,1 1 3 15,3 1 9-15,2-2-11 0,2 1 3 16,2-2 0-16,3-1-7 16,1 0 10-16,5-3-2 15,-1-3-5-15,4-3 12 16,0-5-11-16,4-1-1 16,-2-3 17-16,4-1-12 15,-2-2-6-15,3-1 16 0,0-2-13 16,2-1 5-16,0-1 1 15,-2-2-11-15,2-1 8 16,0-2 3-16,-1 1-9 16,3 1 13-16,0 2-6 15,-3-1-11-15,3 3 18 0,0 0-9 16,-2 0 0-16,2-2 4 16,-1-1-5-16,2 1-1 15,0-3 9-15,0 1-8 16,1-1-2-16,-1 3 5 15,-1-1-8-15,-1 2 11 0,-1 1 1 16,1 2-12-16,-1 2 13 16,-3 1-7-16,-1 0-2 15,0-1 11-15,0 1-12 16,2-1 2-16,1 0 9 16,2-1-10-16,0 1 2 0,-1 0 3 15,1 1-9-15,1 2 10 16,-3 5 0-16,0 4-12 15,1 1 8-15,-2 3-1 16,0 2-1-16,1-2 10 16,-1 0-8-16,-1-5-1 0,2 0 10 15,-2-2-11-15,0 1 3 16,-4-2 6-16,-4 5-10 16,-4 2 7-16,-6 3 1 15,-7 3-15-15,-5 9-66 16,-4 7 4-16,-9 5 63 0,-4 0-95 15,-2 0-64-15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0-29T10:47:20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4-10-29T10:47:30.220"/>
    </inkml:context>
  </inkml:definitions>
  <inkml:trace contextRef="#ctx0" brushRef="#br0">6394 11116 58 0,'0'0'4'0</inkml:trace>
  <inkml:trace contextRef="#ctx1" brushRef="#br0">21696 14282 0,'0'0'16,"-6"0"-16,6 0 16,0 0-1,0 0-15,0 0 16,0 0-16,0 0 15,0 0 1,-5 0-16,5 0 16,0 0-1,-5 0-15,5 0 16,5 0 0,0 0-16,-10 0 15,0 0-15,10 0 16,0 0-1,-10 0-15,10 0 16,1 0 0,-1 0-16,1 0 15,-12 0-15,6 0 16,0 0 0</inkml:trace>
  <inkml:trace contextRef="#ctx0" brushRef="#br0" timeOffset="14371.97">15382 8246 33 0,'0'0'81'0,"1"-4"-88"15,7-3 22-15,4-3-12 16,-2-2-1-16,4 2 4 0,-3-2-7 16,-1 1 6-16,-3 3 0 15,-4-1 49-15,-1 2-34 16,-2 0 3-16,0 2 10 15,0 1-3-15,0 2-14 16,2 1-9-16,1-1-5 0,4 2-4 16,0 5 2-16,1 5 8 15,3 7 25-15,0 5 29 16,0 7 8-16,0 9-8 16,-1 2-18-16,-2 8-22 15,1-2-7-15,-2 0-10 0,-2-3-3 16,2-7-1-16,-3-3 2 15,2-9-3-15,1-5 1 16,0-6 0-16,1-5-23 16,-1-8-68-16,-3-4-74 0,-4-11-33 15</inkml:trace>
  <inkml:trace contextRef="#ctx0" brushRef="#br0" timeOffset="14687">15472 8323 128 0,'0'0'37'16,"0"0"51"-16,0 0-81 16,18-30-7-16,-6 27 2 0,1 1 0 15,-1 2 0-15,-2 3 5 16,-2 5-1-16,-2 2 3 15,-2 1 14-15,-2 1 14 16,-2 0 2-16,-2-1-7 16,-3-1 3-16,0-2-4 0,-1 0-9 15,4-3-10-15,-1-1-6 16,0-2-3-16,0 1-5 16,2-3-20-16,-6 3-58 15,-2-3-100-15,-3 0 13 16</inkml:trace>
  <inkml:trace contextRef="#ctx0" brushRef="#br0" timeOffset="15421.82">15515 8242 162 0,'0'0'-2'15,"0"0"17"-15,30-18-6 16,-17 12 1-16,3 1 13 16,0 3-16-16,0-1-5 0,-2 3-2 15,1 0 3-15,1 0 10 16,-2 0 8-16,-1 2 5 16,0 1-7-16,-4 4-6 15,-4 2 8-15,-3 3 4 16,-3 1-6-16,-7 2 18 15,-5 1-4-15,-4-2-19 0,-2-1-3 16,0-3 0-16,2-4 6 16,4-1 13-16,2-4-16 15,4-1-6-15,4 0-5 16,3-1-26-16,0-5-62 16,3-1-57-16,1-1-10 0,-1-2-10 15</inkml:trace>
  <inkml:trace contextRef="#ctx0" brushRef="#br0" timeOffset="15986.47">15737 7958 157 0,'0'0'134'0,"0"0"-109"15,0 0 35-15,0 0-20 16,-27 2-14-16,23 6-24 0,4 2 1 16,0 2 10-16,0 4 8 15,0 1 1-15,4 0-3 16,-3 0-8-16,1-1-1 16,-2-1-2-16,0-2-4 15,0-5-2-15,0 0 3 16,-2-3-2-16,-3-5 2 0,2 0 1 15,1-3 0-15,-1-4-9 16,1-4-1-16,2-4-10 16,0-3-4-16,4 0-19 15,-1 1-4-15,-1 4 22 16,1 2 20-16,-1 5 1 0,-2 6 1 16,0 1-4-16,-7 8-13 15,-1 6 26-15,-2 3 20 16,-2 2 0-16,1 3-6 15,0-3 4-15,4 0-5 16,4-4-13-16,3-3-7 0,0-6-12 16,-3-7-174-16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10-29T10:56:17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23289 6758 63 0,'-53'5'7'15,"0"2"-8"-15,0-1 3 16,1 3-2-16,1-1-1 0,2 3-9 15,4-2-18-15,7-2-4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939023e0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939023e0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2d9aa718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2d9aa718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939023e0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939023e0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939023e0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939023e0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2d9aa718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2d9aa718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2d9aa718b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2d9aa718b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2d9aa718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2d9aa718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2d9aa718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2d9aa718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939023e0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939023e0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3bd76c3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3bd76c3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3bd76c30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3bd76c30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939023e0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939023e0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3bd76c3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3bd76c3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3bd76c30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3bd76c30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8e2656b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8e2656b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8e2656b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8e2656b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939023e0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939023e0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2d9aa718b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2d9aa718b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2d9aa718b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2d9aa718b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2d9aa718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2d9aa718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2d9aa718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2d9aa718b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939023e0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939023e0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2d9aa718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2d9aa718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2d9aa718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2d9aa718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2d9aa718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2d9aa718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2d9aa718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2d9aa718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2d9aa718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2d9aa718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2d9aa718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2d9aa718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2d9aa718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2d9aa718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2d9aa718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2d9aa718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2d9aa718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2d9aa718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2d9aa718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2d9aa718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2d9aa718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2d9aa718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DLP: CV module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Depth from Single Image</a:t>
            </a:r>
            <a:endParaRPr sz="4200"/>
          </a:p>
        </p:txBody>
      </p:sp>
      <p:sp>
        <p:nvSpPr>
          <p:cNvPr id="145" name="Google Shape;145;p37"/>
          <p:cNvSpPr txBox="1"/>
          <p:nvPr/>
        </p:nvSpPr>
        <p:spPr>
          <a:xfrm>
            <a:off x="311700" y="3062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Kaushik Mitra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IIT Madras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Monocular depth estimation</a:t>
            </a:r>
            <a:endParaRPr/>
          </a:p>
        </p:txBody>
      </p:sp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200" cy="2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Challenging task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Depth cues like parallax is missing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cues that exist are vanishing points, object sizes etc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These cues cannot be quantified through a rule based method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25" y="85499"/>
            <a:ext cx="1561850" cy="2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450" y="2727499"/>
            <a:ext cx="2564353" cy="2029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6"/>
          <p:cNvSpPr txBox="1"/>
          <p:nvPr/>
        </p:nvSpPr>
        <p:spPr>
          <a:xfrm>
            <a:off x="5706650" y="2352075"/>
            <a:ext cx="2149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point cue</a:t>
            </a:r>
            <a:endParaRPr/>
          </a:p>
        </p:txBody>
      </p:sp>
      <p:sp>
        <p:nvSpPr>
          <p:cNvPr id="224" name="Google Shape;224;p46"/>
          <p:cNvSpPr txBox="1"/>
          <p:nvPr/>
        </p:nvSpPr>
        <p:spPr>
          <a:xfrm>
            <a:off x="5426325" y="4757475"/>
            <a:ext cx="2829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farther away look smaller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30" name="Google Shape;23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Multi-Scale Deep Network</a:t>
            </a:r>
            <a:endParaRPr sz="2400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Entire network is divided into 2 parts: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Coarse network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Fine Network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9"/>
          <p:cNvSpPr txBox="1"/>
          <p:nvPr/>
        </p:nvSpPr>
        <p:spPr>
          <a:xfrm>
            <a:off x="6957125" y="4920200"/>
            <a:ext cx="16596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671F02-1A92-5FDA-1D21-55B3DF82BE3A}"/>
                  </a:ext>
                </a:extLst>
              </p14:cNvPr>
              <p14:cNvContentPartPr/>
              <p14:nvPr/>
            </p14:nvContentPartPr>
            <p14:xfrm>
              <a:off x="8242200" y="2432880"/>
              <a:ext cx="142200" cy="2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671F02-1A92-5FDA-1D21-55B3DF82BE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2840" y="2423520"/>
                <a:ext cx="160920" cy="4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50" name="Google Shape;250;p50"/>
          <p:cNvSpPr txBox="1">
            <a:spLocks noGrp="1"/>
          </p:cNvSpPr>
          <p:nvPr>
            <p:ph type="body" idx="1"/>
          </p:nvPr>
        </p:nvSpPr>
        <p:spPr>
          <a:xfrm>
            <a:off x="66500" y="1351925"/>
            <a:ext cx="24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Coarse network predicts the overall depth for the scene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Fine network refines the global prediction locally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58" name="Google Shape;258;p51"/>
          <p:cNvSpPr txBox="1">
            <a:spLocks noGrp="1"/>
          </p:cNvSpPr>
          <p:nvPr>
            <p:ph type="body" idx="1"/>
          </p:nvPr>
        </p:nvSpPr>
        <p:spPr>
          <a:xfrm>
            <a:off x="60450" y="1920075"/>
            <a:ext cx="2411400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Coarse network needs larger receptive field and is hence more deep compared to the fine network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9" name="Google Shape;2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1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68" y="673625"/>
            <a:ext cx="7689664" cy="42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2"/>
          <p:cNvSpPr txBox="1"/>
          <p:nvPr/>
        </p:nvSpPr>
        <p:spPr>
          <a:xfrm>
            <a:off x="1039350" y="4852200"/>
            <a:ext cx="13902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</a:t>
            </a:r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28478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estimate</a:t>
            </a:r>
            <a:endParaRPr/>
          </a:p>
        </p:txBody>
      </p:sp>
      <p:sp>
        <p:nvSpPr>
          <p:cNvPr id="269" name="Google Shape;269;p52"/>
          <p:cNvSpPr txBox="1"/>
          <p:nvPr/>
        </p:nvSpPr>
        <p:spPr>
          <a:xfrm>
            <a:off x="47528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Fine estimate</a:t>
            </a:r>
            <a:endParaRPr/>
          </a:p>
        </p:txBody>
      </p:sp>
      <p:sp>
        <p:nvSpPr>
          <p:cNvPr id="270" name="Google Shape;270;p52"/>
          <p:cNvSpPr txBox="1"/>
          <p:nvPr/>
        </p:nvSpPr>
        <p:spPr>
          <a:xfrm>
            <a:off x="67340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Ground Truth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UNet</a:t>
            </a:r>
            <a:endParaRPr sz="2400" b="1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title"/>
          </p:nvPr>
        </p:nvSpPr>
        <p:spPr>
          <a:xfrm>
            <a:off x="2355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217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Entire network is divided into 2 parts: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Encoder Downsampling Network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Decoder Upsampling Network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3" name="Google Shape;283;p54"/>
          <p:cNvPicPr preferRelativeResize="0"/>
          <p:nvPr/>
        </p:nvPicPr>
        <p:blipFill rotWithShape="1">
          <a:blip r:embed="rId3">
            <a:alphaModFix/>
          </a:blip>
          <a:srcRect l="9041" r="10228"/>
          <a:stretch/>
        </p:blipFill>
        <p:spPr>
          <a:xfrm>
            <a:off x="2536199" y="789125"/>
            <a:ext cx="6080451" cy="4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89" name="Google Shape;289;p55"/>
          <p:cNvSpPr txBox="1">
            <a:spLocks noGrp="1"/>
          </p:cNvSpPr>
          <p:nvPr>
            <p:ph type="body" idx="1"/>
          </p:nvPr>
        </p:nvSpPr>
        <p:spPr>
          <a:xfrm>
            <a:off x="0" y="1166275"/>
            <a:ext cx="291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Encoder Downsampling Network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Uses convolutional layers followed by max pooling to progressively reduce spatial dimensions while increasing the number of feature channels. Captures high-level features and context in the image.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290" name="Google Shape;290;p55"/>
          <p:cNvPicPr preferRelativeResize="0"/>
          <p:nvPr/>
        </p:nvPicPr>
        <p:blipFill rotWithShape="1">
          <a:blip r:embed="rId3">
            <a:alphaModFix/>
          </a:blip>
          <a:srcRect l="8427" r="6791"/>
          <a:stretch/>
        </p:blipFill>
        <p:spPr>
          <a:xfrm>
            <a:off x="2784494" y="938375"/>
            <a:ext cx="6428132" cy="4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covered last time</a:t>
            </a:r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1"/>
          </p:nvPr>
        </p:nvSpPr>
        <p:spPr>
          <a:xfrm>
            <a:off x="5886900" y="2976875"/>
            <a:ext cx="41238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Advantage of CNN over MLP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Local connectivity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Parameter sharing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Efficient runtime and storage</a:t>
            </a:r>
            <a:endParaRPr sz="12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Different layers in CNN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Convolutional layer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ReLU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Pooling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Fully connected layer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846175"/>
            <a:ext cx="2868826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625" y="865325"/>
            <a:ext cx="2868841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925" y="846174"/>
            <a:ext cx="2868851" cy="21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00" y="3109788"/>
            <a:ext cx="2514125" cy="18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2838900" y="2976875"/>
            <a:ext cx="34260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Our focus in this course</a:t>
            </a:r>
            <a:endParaRPr sz="16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Recognition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Detection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b="1"/>
              <a:t>Depth from single image</a:t>
            </a:r>
            <a:endParaRPr sz="1500" b="1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Image pre-processing</a:t>
            </a:r>
            <a:endParaRPr sz="15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-69300" y="1152475"/>
            <a:ext cx="310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Decoder Upsampling Network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Involves transposed convolutions (or upsampling layers) to increase the spatial dimensions of feature maps. Combines low-level features from the downsampling path with high-level features to produce detailed output depth maps.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50" y="1152475"/>
            <a:ext cx="6044851" cy="3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6"/>
          <p:cNvPicPr preferRelativeResize="0"/>
          <p:nvPr/>
        </p:nvPicPr>
        <p:blipFill rotWithShape="1">
          <a:blip r:embed="rId4">
            <a:alphaModFix/>
          </a:blip>
          <a:srcRect l="8427" r="6791"/>
          <a:stretch/>
        </p:blipFill>
        <p:spPr>
          <a:xfrm>
            <a:off x="2964950" y="972850"/>
            <a:ext cx="6247674" cy="4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304" name="Google Shape;304;p57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288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Skip Connections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Directly connect corresponding layers in the downsampling path to the upsampling path. Preserve spatial information lost during downsampling, allowing for more precise reconstructions in the output.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05" name="Google Shape;3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50" y="1152475"/>
            <a:ext cx="6044851" cy="3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7"/>
          <p:cNvPicPr preferRelativeResize="0"/>
          <p:nvPr/>
        </p:nvPicPr>
        <p:blipFill rotWithShape="1">
          <a:blip r:embed="rId4">
            <a:alphaModFix/>
          </a:blip>
          <a:srcRect l="8427" r="6791"/>
          <a:stretch/>
        </p:blipFill>
        <p:spPr>
          <a:xfrm>
            <a:off x="2819850" y="844775"/>
            <a:ext cx="6392774" cy="41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Functions: MSE</a:t>
            </a:r>
            <a:endParaRPr/>
          </a:p>
        </p:txBody>
      </p:sp>
      <p:pic>
        <p:nvPicPr>
          <p:cNvPr id="312" name="Google Shape;3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4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Functions: L_depth</a:t>
            </a:r>
            <a:endParaRPr/>
          </a:p>
        </p:txBody>
      </p:sp>
      <p:pic>
        <p:nvPicPr>
          <p:cNvPr id="318" name="Google Shape;3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1314450"/>
            <a:ext cx="837229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324" name="Google Shape;32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Depth from left-right consistency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Monocular depth estimation</a:t>
            </a:r>
            <a:endParaRPr/>
          </a:p>
        </p:txBody>
      </p:sp>
      <p:sp>
        <p:nvSpPr>
          <p:cNvPr id="330" name="Google Shape;330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learning requires tons of training data for supervised learning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depth estimation you need the image depth map pairs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1" name="Google Shape;331;p61"/>
          <p:cNvPicPr preferRelativeResize="0"/>
          <p:nvPr/>
        </p:nvPicPr>
        <p:blipFill rotWithShape="1">
          <a:blip r:embed="rId3">
            <a:alphaModFix/>
          </a:blip>
          <a:srcRect r="75074"/>
          <a:stretch/>
        </p:blipFill>
        <p:spPr>
          <a:xfrm>
            <a:off x="5086200" y="1170125"/>
            <a:ext cx="1201375" cy="36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l="74557"/>
          <a:stretch/>
        </p:blipFill>
        <p:spPr>
          <a:xfrm>
            <a:off x="6962750" y="1170125"/>
            <a:ext cx="1226276" cy="36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NYU Depth dataset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39" name="Google Shape;339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we use the relation between left - right image pairs and depth map of the scene to learn in an unsupervised setting?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45" name="Google Shape;34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left image of the stereo pair predict the disparity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True disparity is not available for training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Now, transform the left image to right image using the predicted disparity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True right image is available and can be used for supervision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6" name="Google Shape;3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50" y="842775"/>
            <a:ext cx="1747400" cy="42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3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53" name="Google Shape;3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At test time network predicts disparity map from only a single image.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50" y="842775"/>
            <a:ext cx="1747400" cy="42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4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</a:t>
            </a:r>
            <a:endParaRPr/>
          </a:p>
        </p:txBody>
      </p:sp>
      <p:sp>
        <p:nvSpPr>
          <p:cNvPr id="361" name="Google Shape;361;p65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45651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Supervised techniques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Multi-Scale Deep Network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UNet</a:t>
            </a:r>
            <a:endParaRPr sz="1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Unsupervised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Depth from left-right consistency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62" name="Google Shape;362;p65"/>
          <p:cNvGrpSpPr/>
          <p:nvPr/>
        </p:nvGrpSpPr>
        <p:grpSpPr>
          <a:xfrm>
            <a:off x="969597" y="2810837"/>
            <a:ext cx="6836227" cy="2328813"/>
            <a:chOff x="207600" y="982075"/>
            <a:chExt cx="8631600" cy="3181004"/>
          </a:xfrm>
        </p:grpSpPr>
        <p:pic>
          <p:nvPicPr>
            <p:cNvPr id="363" name="Google Shape;363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600" y="982075"/>
              <a:ext cx="5833200" cy="27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40800" y="1008888"/>
              <a:ext cx="2798400" cy="2687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5"/>
            <p:cNvSpPr txBox="1"/>
            <p:nvPr/>
          </p:nvSpPr>
          <p:spPr>
            <a:xfrm>
              <a:off x="1269217" y="3794379"/>
              <a:ext cx="9993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Input</a:t>
              </a:r>
              <a:endParaRPr/>
            </a:p>
          </p:txBody>
        </p:sp>
        <p:sp>
          <p:nvSpPr>
            <p:cNvPr id="366" name="Google Shape;366;p65"/>
            <p:cNvSpPr txBox="1"/>
            <p:nvPr/>
          </p:nvSpPr>
          <p:spPr>
            <a:xfrm>
              <a:off x="3508200" y="3794375"/>
              <a:ext cx="21276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Ground Truth</a:t>
              </a:r>
              <a:endParaRPr/>
            </a:p>
          </p:txBody>
        </p:sp>
        <p:sp>
          <p:nvSpPr>
            <p:cNvPr id="367" name="Google Shape;367;p65"/>
            <p:cNvSpPr txBox="1"/>
            <p:nvPr/>
          </p:nvSpPr>
          <p:spPr>
            <a:xfrm>
              <a:off x="6332075" y="3781850"/>
              <a:ext cx="21276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Predicted</a:t>
              </a:r>
              <a:endParaRPr/>
            </a:p>
          </p:txBody>
        </p:sp>
      </p:grpSp>
      <p:pic>
        <p:nvPicPr>
          <p:cNvPr id="368" name="Google Shape;36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525" y="85499"/>
            <a:ext cx="1561850" cy="2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050" y="491900"/>
            <a:ext cx="2023100" cy="16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5"/>
          <p:cNvSpPr txBox="1"/>
          <p:nvPr/>
        </p:nvSpPr>
        <p:spPr>
          <a:xfrm>
            <a:off x="4639850" y="2352075"/>
            <a:ext cx="2149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point cue</a:t>
            </a:r>
            <a:endParaRPr/>
          </a:p>
        </p:txBody>
      </p:sp>
      <p:sp>
        <p:nvSpPr>
          <p:cNvPr id="371" name="Google Shape;371;p65"/>
          <p:cNvSpPr txBox="1"/>
          <p:nvPr/>
        </p:nvSpPr>
        <p:spPr>
          <a:xfrm>
            <a:off x="6405525" y="1999575"/>
            <a:ext cx="2829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farther away look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Estimation</a:t>
            </a:r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311700" y="4529750"/>
            <a:ext cx="85206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Estimate Pixel-level depth relative to camera position 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033463"/>
            <a:ext cx="85058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1047375" y="4136150"/>
            <a:ext cx="2555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Image of the scene</a:t>
            </a:r>
            <a:endParaRPr/>
          </a:p>
        </p:txBody>
      </p:sp>
      <p:sp>
        <p:nvSpPr>
          <p:cNvPr id="165" name="Google Shape;165;p39"/>
          <p:cNvSpPr txBox="1"/>
          <p:nvPr/>
        </p:nvSpPr>
        <p:spPr>
          <a:xfrm>
            <a:off x="5576075" y="4146350"/>
            <a:ext cx="2555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of the scene</a:t>
            </a:r>
            <a:endParaRPr/>
          </a:p>
        </p:txBody>
      </p:sp>
      <p:sp>
        <p:nvSpPr>
          <p:cNvPr id="166" name="Google Shape;166;p39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77" name="Google Shape;3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1134475"/>
            <a:ext cx="5833200" cy="2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800" y="1161288"/>
            <a:ext cx="2798400" cy="268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/>
        </p:nvSpPr>
        <p:spPr>
          <a:xfrm>
            <a:off x="1269225" y="3946775"/>
            <a:ext cx="664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80" name="Google Shape;380;p66"/>
          <p:cNvSpPr txBox="1"/>
          <p:nvPr/>
        </p:nvSpPr>
        <p:spPr>
          <a:xfrm>
            <a:off x="3508200" y="3946775"/>
            <a:ext cx="2127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</a:t>
            </a:r>
            <a:endParaRPr/>
          </a:p>
        </p:txBody>
      </p:sp>
      <p:sp>
        <p:nvSpPr>
          <p:cNvPr id="381" name="Google Shape;381;p66"/>
          <p:cNvSpPr txBox="1"/>
          <p:nvPr/>
        </p:nvSpPr>
        <p:spPr>
          <a:xfrm>
            <a:off x="6332075" y="3934250"/>
            <a:ext cx="2127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</a:t>
            </a:r>
            <a:endParaRPr/>
          </a:p>
        </p:txBody>
      </p:sp>
      <p:sp>
        <p:nvSpPr>
          <p:cNvPr id="382" name="Google Shape;382;p66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Cost-CNN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Compute matching cost based on CNN features for an image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3">
            <a:alphaModFix/>
          </a:blip>
          <a:srcRect t="31205"/>
          <a:stretch/>
        </p:blipFill>
        <p:spPr>
          <a:xfrm>
            <a:off x="2165700" y="2516925"/>
            <a:ext cx="5117400" cy="18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3711050" y="1910775"/>
            <a:ext cx="18675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Vector representing the image features</a:t>
            </a:r>
            <a:endParaRPr sz="1200"/>
          </a:p>
        </p:txBody>
      </p:sp>
      <p:cxnSp>
        <p:nvCxnSpPr>
          <p:cNvPr id="391" name="Google Shape;391;p67"/>
          <p:cNvCxnSpPr/>
          <p:nvPr/>
        </p:nvCxnSpPr>
        <p:spPr>
          <a:xfrm flipH="1">
            <a:off x="3644600" y="2321775"/>
            <a:ext cx="622500" cy="21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67"/>
          <p:cNvCxnSpPr/>
          <p:nvPr/>
        </p:nvCxnSpPr>
        <p:spPr>
          <a:xfrm>
            <a:off x="4877550" y="2333850"/>
            <a:ext cx="574200" cy="18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67"/>
          <p:cNvSpPr txBox="1"/>
          <p:nvPr/>
        </p:nvSpPr>
        <p:spPr>
          <a:xfrm>
            <a:off x="1683000" y="4514925"/>
            <a:ext cx="5778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are shared between the two networks (Siamese network)</a:t>
            </a:r>
            <a:endParaRPr/>
          </a:p>
        </p:txBody>
      </p:sp>
      <p:sp>
        <p:nvSpPr>
          <p:cNvPr id="394" name="Google Shape;394;p67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MC- CNN</a:t>
            </a:r>
            <a:endParaRPr/>
          </a:p>
        </p:txBody>
      </p:sp>
      <p:sp>
        <p:nvSpPr>
          <p:cNvPr id="400" name="Google Shape;40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8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Compute the matching cost using the features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 rotWithShape="1">
          <a:blip r:embed="rId3">
            <a:alphaModFix/>
          </a:blip>
          <a:srcRect l="5732" r="4420"/>
          <a:stretch/>
        </p:blipFill>
        <p:spPr>
          <a:xfrm>
            <a:off x="118275" y="1848200"/>
            <a:ext cx="4176525" cy="24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8"/>
          <p:cNvPicPr preferRelativeResize="0"/>
          <p:nvPr/>
        </p:nvPicPr>
        <p:blipFill rotWithShape="1">
          <a:blip r:embed="rId4">
            <a:alphaModFix/>
          </a:blip>
          <a:srcRect l="3894" r="4689"/>
          <a:stretch/>
        </p:blipFill>
        <p:spPr>
          <a:xfrm>
            <a:off x="4563250" y="863550"/>
            <a:ext cx="421272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8"/>
          <p:cNvSpPr txBox="1"/>
          <p:nvPr/>
        </p:nvSpPr>
        <p:spPr>
          <a:xfrm>
            <a:off x="852225" y="4551175"/>
            <a:ext cx="618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layers require lot of parameters to be learned and are also slower in terms of computation time</a:t>
            </a:r>
            <a:endParaRPr/>
          </a:p>
        </p:txBody>
      </p:sp>
      <p:sp>
        <p:nvSpPr>
          <p:cNvPr id="404" name="Google Shape;404;p68"/>
          <p:cNvSpPr txBox="1"/>
          <p:nvPr/>
        </p:nvSpPr>
        <p:spPr>
          <a:xfrm>
            <a:off x="3269850" y="1727675"/>
            <a:ext cx="2387400" cy="84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layers learn robust mapping from image features to similarity scores</a:t>
            </a:r>
            <a:endParaRPr/>
          </a:p>
        </p:txBody>
      </p:sp>
      <p:sp>
        <p:nvSpPr>
          <p:cNvPr id="405" name="Google Shape;405;p68"/>
          <p:cNvSpPr txBox="1"/>
          <p:nvPr/>
        </p:nvSpPr>
        <p:spPr>
          <a:xfrm>
            <a:off x="1357388" y="4218775"/>
            <a:ext cx="1698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Fast Architecture</a:t>
            </a:r>
            <a:endParaRPr b="1"/>
          </a:p>
        </p:txBody>
      </p:sp>
      <p:sp>
        <p:nvSpPr>
          <p:cNvPr id="406" name="Google Shape;406;p68"/>
          <p:cNvSpPr txBox="1"/>
          <p:nvPr/>
        </p:nvSpPr>
        <p:spPr>
          <a:xfrm>
            <a:off x="5657250" y="4279950"/>
            <a:ext cx="2144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Accurate Architecture</a:t>
            </a:r>
            <a:endParaRPr b="1"/>
          </a:p>
        </p:txBody>
      </p:sp>
      <p:sp>
        <p:nvSpPr>
          <p:cNvPr id="407" name="Google Shape;407;p68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MC-CNN</a:t>
            </a:r>
            <a:endParaRPr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75" y="583500"/>
            <a:ext cx="7924451" cy="44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791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Autonomous Navigation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Indoor (Humanoid)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Roads (Cars)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Aerial (Drones)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142" y="0"/>
            <a:ext cx="2758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66750" y="490295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  <p:sp>
        <p:nvSpPr>
          <p:cNvPr id="175" name="Google Shape;175;p40"/>
          <p:cNvSpPr txBox="1"/>
          <p:nvPr/>
        </p:nvSpPr>
        <p:spPr>
          <a:xfrm>
            <a:off x="311700" y="2399600"/>
            <a:ext cx="4478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Virtual/Augmented Reality</a:t>
            </a:r>
            <a:endParaRPr sz="18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Virtual Meeting Rooms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Gaming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Robotic Surgeries</a:t>
            </a:r>
            <a:endParaRPr/>
          </a:p>
        </p:txBody>
      </p:sp>
      <p:sp>
        <p:nvSpPr>
          <p:cNvPr id="176" name="Google Shape;176;p40"/>
          <p:cNvSpPr txBox="1"/>
          <p:nvPr/>
        </p:nvSpPr>
        <p:spPr>
          <a:xfrm>
            <a:off x="318350" y="3588250"/>
            <a:ext cx="4478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Scene Understanding</a:t>
            </a:r>
            <a:endParaRPr sz="18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Semantic Summarization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Large Scale 3D Mapping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Architecture/Heritage Capture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pic>
        <p:nvPicPr>
          <p:cNvPr id="182" name="Google Shape;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150" y="938675"/>
            <a:ext cx="6093050" cy="41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 txBox="1"/>
          <p:nvPr/>
        </p:nvSpPr>
        <p:spPr>
          <a:xfrm>
            <a:off x="7081500" y="4931825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50" y="1336125"/>
            <a:ext cx="5212451" cy="29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AE85F1-A1D7-FE14-48B8-F323302679E4}"/>
                  </a:ext>
                </a:extLst>
              </p14:cNvPr>
              <p14:cNvContentPartPr/>
              <p14:nvPr/>
            </p14:nvContentPartPr>
            <p14:xfrm>
              <a:off x="6449400" y="635400"/>
              <a:ext cx="1985400" cy="437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AE85F1-A1D7-FE14-48B8-F323302679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0040" y="626040"/>
                <a:ext cx="2004120" cy="439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00" y="1169700"/>
            <a:ext cx="6012999" cy="33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3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B41D53-ED26-ED6F-BD88-168DF02A684B}"/>
                  </a:ext>
                </a:extLst>
              </p14:cNvPr>
              <p14:cNvContentPartPr/>
              <p14:nvPr/>
            </p14:nvContentPartPr>
            <p14:xfrm>
              <a:off x="2427120" y="1324440"/>
              <a:ext cx="2341080" cy="286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B41D53-ED26-ED6F-BD88-168DF02A68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7760" y="1315080"/>
                <a:ext cx="2359800" cy="288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25" y="1193400"/>
            <a:ext cx="6346551" cy="33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4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75" y="1169525"/>
            <a:ext cx="5881450" cy="33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FB0FC0-A2CA-B835-7728-6A1EAD335BE5}"/>
                  </a:ext>
                </a:extLst>
              </p14:cNvPr>
              <p14:cNvContentPartPr/>
              <p14:nvPr/>
            </p14:nvContentPartPr>
            <p14:xfrm>
              <a:off x="2301840" y="2864880"/>
              <a:ext cx="5513040" cy="227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FB0FC0-A2CA-B835-7728-6A1EAD335B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480" y="2855520"/>
                <a:ext cx="5531760" cy="229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On-screen Show (16:9)</PresentationFormat>
  <Paragraphs>160</Paragraphs>
  <Slides>33</Slides>
  <Notes>33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Simple Light</vt:lpstr>
      <vt:lpstr>Simple Light</vt:lpstr>
      <vt:lpstr>Simple Light</vt:lpstr>
      <vt:lpstr>DLP: CV module Depth from Single Image</vt:lpstr>
      <vt:lpstr>What we covered last time</vt:lpstr>
      <vt:lpstr>Depth Estimation</vt:lpstr>
      <vt:lpstr>Applications</vt:lpstr>
      <vt:lpstr>Depth from Stereo</vt:lpstr>
      <vt:lpstr>Depth from Stereo</vt:lpstr>
      <vt:lpstr>Depth from Stereo</vt:lpstr>
      <vt:lpstr>Depth from Stereo</vt:lpstr>
      <vt:lpstr>Depth from Stereo</vt:lpstr>
      <vt:lpstr> Monocular depth estimation</vt:lpstr>
      <vt:lpstr>Monocular depth estimation methods</vt:lpstr>
      <vt:lpstr>Monocular depth estimation methods</vt:lpstr>
      <vt:lpstr>Depth map from a single image using multi-scale deep network</vt:lpstr>
      <vt:lpstr>Depth map from a single image using multi-scale deep network</vt:lpstr>
      <vt:lpstr>Depth map from a single image using multi-scale deep network</vt:lpstr>
      <vt:lpstr>Results</vt:lpstr>
      <vt:lpstr>Monocular depth estimation methods</vt:lpstr>
      <vt:lpstr>Depth map from a single image using a UNet based Architecture</vt:lpstr>
      <vt:lpstr>Depth map from a single image using a UNet based Architecture</vt:lpstr>
      <vt:lpstr>Depth map from a single image using a UNet based Architecture</vt:lpstr>
      <vt:lpstr>Depth map from a single image using a UNet based Architecture</vt:lpstr>
      <vt:lpstr>Loss Functions: MSE</vt:lpstr>
      <vt:lpstr>Loss Functions: L_depth</vt:lpstr>
      <vt:lpstr>Monocular depth estimation methods</vt:lpstr>
      <vt:lpstr>Unsupervised Monocular depth estimation</vt:lpstr>
      <vt:lpstr>Unsupervised depth estimation with left-right consistency</vt:lpstr>
      <vt:lpstr>Unsupervised depth estimation with left-right consistency</vt:lpstr>
      <vt:lpstr>Unsupervised depth estimation with left-right consistency</vt:lpstr>
      <vt:lpstr>Monocular depth estimation</vt:lpstr>
      <vt:lpstr>Results</vt:lpstr>
      <vt:lpstr>Matching Cost-CNN</vt:lpstr>
      <vt:lpstr>MC- CNN</vt:lpstr>
      <vt:lpstr>Results for MC-CNN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Devendra  Jalihal</cp:lastModifiedBy>
  <cp:revision>1</cp:revision>
  <dcterms:modified xsi:type="dcterms:W3CDTF">2024-10-29T11:15:50Z</dcterms:modified>
</cp:coreProperties>
</file>